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92" r:id="rId2"/>
    <p:sldId id="450" r:id="rId3"/>
    <p:sldId id="452" r:id="rId4"/>
    <p:sldId id="453" r:id="rId5"/>
    <p:sldId id="454" r:id="rId6"/>
    <p:sldId id="455" r:id="rId7"/>
    <p:sldId id="458" r:id="rId8"/>
    <p:sldId id="456" r:id="rId9"/>
    <p:sldId id="457" r:id="rId10"/>
    <p:sldId id="459" r:id="rId11"/>
    <p:sldId id="460" r:id="rId12"/>
    <p:sldId id="462" r:id="rId13"/>
    <p:sldId id="488" r:id="rId14"/>
    <p:sldId id="487" r:id="rId15"/>
    <p:sldId id="491" r:id="rId16"/>
    <p:sldId id="489" r:id="rId17"/>
    <p:sldId id="490" r:id="rId18"/>
    <p:sldId id="486" r:id="rId19"/>
    <p:sldId id="461" r:id="rId20"/>
    <p:sldId id="463" r:id="rId21"/>
    <p:sldId id="464" r:id="rId22"/>
    <p:sldId id="465" r:id="rId23"/>
    <p:sldId id="466" r:id="rId24"/>
    <p:sldId id="467" r:id="rId25"/>
    <p:sldId id="469" r:id="rId26"/>
    <p:sldId id="470" r:id="rId27"/>
    <p:sldId id="471" r:id="rId28"/>
    <p:sldId id="472" r:id="rId29"/>
    <p:sldId id="492" r:id="rId30"/>
    <p:sldId id="493" r:id="rId31"/>
    <p:sldId id="494" r:id="rId32"/>
    <p:sldId id="475" r:id="rId33"/>
    <p:sldId id="477" r:id="rId34"/>
    <p:sldId id="495" r:id="rId35"/>
    <p:sldId id="393" r:id="rId3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F591-D3F7-4667-9AD6-9CE86DE72E88}" v="147" dt="2021-04-22T19:57:51.1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/>
    <p:restoredTop sz="77638" autoAdjust="0"/>
  </p:normalViewPr>
  <p:slideViewPr>
    <p:cSldViewPr snapToGrid="0" snapToObjects="1">
      <p:cViewPr varScale="1">
        <p:scale>
          <a:sx n="63" d="100"/>
          <a:sy n="6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D126F591-D3F7-4667-9AD6-9CE86DE72E88}"/>
    <pc:docChg chg="undo redo custSel addSld delSld modSld sldOrd">
      <pc:chgData name="ALEXANDRE" userId="734048d45b8f99b5" providerId="LiveId" clId="{D126F591-D3F7-4667-9AD6-9CE86DE72E88}" dt="2021-04-22T19:57:51.142" v="2029"/>
      <pc:docMkLst>
        <pc:docMk/>
      </pc:docMkLst>
      <pc:sldChg chg="modSp mod">
        <pc:chgData name="ALEXANDRE" userId="734048d45b8f99b5" providerId="LiveId" clId="{D126F591-D3F7-4667-9AD6-9CE86DE72E88}" dt="2021-04-22T19:49:11.238" v="1952" actId="27636"/>
        <pc:sldMkLst>
          <pc:docMk/>
          <pc:sldMk cId="3926119694" sldId="450"/>
        </pc:sldMkLst>
        <pc:spChg chg="mod">
          <ac:chgData name="ALEXANDRE" userId="734048d45b8f99b5" providerId="LiveId" clId="{D126F591-D3F7-4667-9AD6-9CE86DE72E88}" dt="2021-04-20T11:12:06.480" v="1508" actId="20577"/>
          <ac:spMkLst>
            <pc:docMk/>
            <pc:sldMk cId="3926119694" sldId="450"/>
            <ac:spMk id="4" creationId="{10FC7B3D-DECB-6B4A-B36D-F34E590AB03F}"/>
          </ac:spMkLst>
        </pc:spChg>
        <pc:spChg chg="mod">
          <ac:chgData name="ALEXANDRE" userId="734048d45b8f99b5" providerId="LiveId" clId="{D126F591-D3F7-4667-9AD6-9CE86DE72E88}" dt="2021-04-22T19:49:11.238" v="1952" actId="27636"/>
          <ac:spMkLst>
            <pc:docMk/>
            <pc:sldMk cId="3926119694" sldId="450"/>
            <ac:spMk id="5" creationId="{9EA39031-E3A7-1E43-8BB3-77F0B1C8C3DA}"/>
          </ac:spMkLst>
        </pc:spChg>
      </pc:sldChg>
      <pc:sldChg chg="del">
        <pc:chgData name="ALEXANDRE" userId="734048d45b8f99b5" providerId="LiveId" clId="{D126F591-D3F7-4667-9AD6-9CE86DE72E88}" dt="2021-04-20T11:12:03.142" v="1507" actId="47"/>
        <pc:sldMkLst>
          <pc:docMk/>
          <pc:sldMk cId="772976426" sldId="451"/>
        </pc:sldMkLst>
      </pc:sldChg>
      <pc:sldChg chg="modSp mod">
        <pc:chgData name="ALEXANDRE" userId="734048d45b8f99b5" providerId="LiveId" clId="{D126F591-D3F7-4667-9AD6-9CE86DE72E88}" dt="2021-04-19T21:35:42.722" v="264" actId="20577"/>
        <pc:sldMkLst>
          <pc:docMk/>
          <pc:sldMk cId="3280033167" sldId="452"/>
        </pc:sldMkLst>
        <pc:spChg chg="mod">
          <ac:chgData name="ALEXANDRE" userId="734048d45b8f99b5" providerId="LiveId" clId="{D126F591-D3F7-4667-9AD6-9CE86DE72E88}" dt="2021-04-19T21:35:42.722" v="264" actId="20577"/>
          <ac:spMkLst>
            <pc:docMk/>
            <pc:sldMk cId="3280033167" sldId="452"/>
            <ac:spMk id="2" creationId="{44433B1D-8818-491D-BE81-28A23CEDA782}"/>
          </ac:spMkLst>
        </pc:spChg>
      </pc:sldChg>
      <pc:sldChg chg="addSp delSp modSp mod">
        <pc:chgData name="ALEXANDRE" userId="734048d45b8f99b5" providerId="LiveId" clId="{D126F591-D3F7-4667-9AD6-9CE86DE72E88}" dt="2021-04-19T14:37:13.167" v="110" actId="1076"/>
        <pc:sldMkLst>
          <pc:docMk/>
          <pc:sldMk cId="3096386140" sldId="453"/>
        </pc:sldMkLst>
        <pc:spChg chg="mod">
          <ac:chgData name="ALEXANDRE" userId="734048d45b8f99b5" providerId="LiveId" clId="{D126F591-D3F7-4667-9AD6-9CE86DE72E88}" dt="2021-04-19T14:36:33.804" v="94" actId="27636"/>
          <ac:spMkLst>
            <pc:docMk/>
            <pc:sldMk cId="3096386140" sldId="453"/>
            <ac:spMk id="2" creationId="{50AB7235-EE5D-4CB8-8DFF-2BAD562B0520}"/>
          </ac:spMkLst>
        </pc:spChg>
        <pc:spChg chg="mod">
          <ac:chgData name="ALEXANDRE" userId="734048d45b8f99b5" providerId="LiveId" clId="{D126F591-D3F7-4667-9AD6-9CE86DE72E88}" dt="2021-04-19T14:37:11.562" v="109" actId="1076"/>
          <ac:spMkLst>
            <pc:docMk/>
            <pc:sldMk cId="3096386140" sldId="453"/>
            <ac:spMk id="3" creationId="{CE70B016-9D25-450D-AD64-0E937CB0804D}"/>
          </ac:spMkLst>
        </pc:spChg>
        <pc:picChg chg="add mod">
          <ac:chgData name="ALEXANDRE" userId="734048d45b8f99b5" providerId="LiveId" clId="{D126F591-D3F7-4667-9AD6-9CE86DE72E88}" dt="2021-04-19T14:36:44.134" v="101" actId="1076"/>
          <ac:picMkLst>
            <pc:docMk/>
            <pc:sldMk cId="3096386140" sldId="453"/>
            <ac:picMk id="1026" creationId="{E738182F-C93C-4814-A30F-6487C2F23C9C}"/>
          </ac:picMkLst>
        </pc:picChg>
        <pc:picChg chg="add mod">
          <ac:chgData name="ALEXANDRE" userId="734048d45b8f99b5" providerId="LiveId" clId="{D126F591-D3F7-4667-9AD6-9CE86DE72E88}" dt="2021-04-19T14:37:13.167" v="110" actId="1076"/>
          <ac:picMkLst>
            <pc:docMk/>
            <pc:sldMk cId="3096386140" sldId="453"/>
            <ac:picMk id="1028" creationId="{F9EFDCB1-9859-4A05-95F4-D66E760973A4}"/>
          </ac:picMkLst>
        </pc:picChg>
        <pc:picChg chg="del">
          <ac:chgData name="ALEXANDRE" userId="734048d45b8f99b5" providerId="LiveId" clId="{D126F591-D3F7-4667-9AD6-9CE86DE72E88}" dt="2021-04-19T14:35:05.819" v="46" actId="478"/>
          <ac:picMkLst>
            <pc:docMk/>
            <pc:sldMk cId="3096386140" sldId="453"/>
            <ac:picMk id="3080" creationId="{F78E589B-BEF0-4290-A794-FE61C2AC4B88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786293321" sldId="454"/>
        </pc:sldMkLst>
      </pc:sldChg>
      <pc:sldChg chg="addSp delSp modSp add mod">
        <pc:chgData name="ALEXANDRE" userId="734048d45b8f99b5" providerId="LiveId" clId="{D126F591-D3F7-4667-9AD6-9CE86DE72E88}" dt="2021-04-19T14:39:41.537" v="171" actId="113"/>
        <pc:sldMkLst>
          <pc:docMk/>
          <pc:sldMk cId="817412980" sldId="454"/>
        </pc:sldMkLst>
        <pc:spChg chg="mod">
          <ac:chgData name="ALEXANDRE" userId="734048d45b8f99b5" providerId="LiveId" clId="{D126F591-D3F7-4667-9AD6-9CE86DE72E88}" dt="2021-04-19T14:37:33.342" v="121" actId="27636"/>
          <ac:spMkLst>
            <pc:docMk/>
            <pc:sldMk cId="817412980" sldId="454"/>
            <ac:spMk id="2" creationId="{50AB7235-EE5D-4CB8-8DFF-2BAD562B0520}"/>
          </ac:spMkLst>
        </pc:spChg>
        <pc:spChg chg="mod">
          <ac:chgData name="ALEXANDRE" userId="734048d45b8f99b5" providerId="LiveId" clId="{D126F591-D3F7-4667-9AD6-9CE86DE72E88}" dt="2021-04-19T14:39:17.111" v="138" actId="20577"/>
          <ac:spMkLst>
            <pc:docMk/>
            <pc:sldMk cId="817412980" sldId="454"/>
            <ac:spMk id="3" creationId="{CE70B016-9D25-450D-AD64-0E937CB0804D}"/>
          </ac:spMkLst>
        </pc:spChg>
        <pc:spChg chg="add mod">
          <ac:chgData name="ALEXANDRE" userId="734048d45b8f99b5" providerId="LiveId" clId="{D126F591-D3F7-4667-9AD6-9CE86DE72E88}" dt="2021-04-19T14:38:40.251" v="133" actId="14100"/>
          <ac:spMkLst>
            <pc:docMk/>
            <pc:sldMk cId="817412980" sldId="454"/>
            <ac:spMk id="8" creationId="{36A4BE84-74A6-41B5-87A4-7E8D46FD3854}"/>
          </ac:spMkLst>
        </pc:spChg>
        <pc:spChg chg="add mod">
          <ac:chgData name="ALEXANDRE" userId="734048d45b8f99b5" providerId="LiveId" clId="{D126F591-D3F7-4667-9AD6-9CE86DE72E88}" dt="2021-04-19T14:39:41.537" v="171" actId="113"/>
          <ac:spMkLst>
            <pc:docMk/>
            <pc:sldMk cId="817412980" sldId="454"/>
            <ac:spMk id="10" creationId="{500161FD-AA10-4C46-9172-39AC24955592}"/>
          </ac:spMkLst>
        </pc:spChg>
        <pc:grpChg chg="add mod">
          <ac:chgData name="ALEXANDRE" userId="734048d45b8f99b5" providerId="LiveId" clId="{D126F591-D3F7-4667-9AD6-9CE86DE72E88}" dt="2021-04-19T14:38:36.623" v="132" actId="164"/>
          <ac:grpSpMkLst>
            <pc:docMk/>
            <pc:sldMk cId="817412980" sldId="454"/>
            <ac:grpSpMk id="9" creationId="{A93975D8-C3DD-4392-879B-B28AB8903844}"/>
          </ac:grpSpMkLst>
        </pc:grpChg>
        <pc:picChg chg="add mod">
          <ac:chgData name="ALEXANDRE" userId="734048d45b8f99b5" providerId="LiveId" clId="{D126F591-D3F7-4667-9AD6-9CE86DE72E88}" dt="2021-04-19T14:38:36.623" v="132" actId="164"/>
          <ac:picMkLst>
            <pc:docMk/>
            <pc:sldMk cId="817412980" sldId="454"/>
            <ac:picMk id="5" creationId="{CC3A7ED4-F323-49D0-BCBE-E2B91BBD6B93}"/>
          </ac:picMkLst>
        </pc:picChg>
        <pc:picChg chg="add mod">
          <ac:chgData name="ALEXANDRE" userId="734048d45b8f99b5" providerId="LiveId" clId="{D126F591-D3F7-4667-9AD6-9CE86DE72E88}" dt="2021-04-19T14:38:46.285" v="134" actId="1076"/>
          <ac:picMkLst>
            <pc:docMk/>
            <pc:sldMk cId="817412980" sldId="454"/>
            <ac:picMk id="7" creationId="{830CE1CE-E2A7-4A89-B532-FA7BE825E819}"/>
          </ac:picMkLst>
        </pc:picChg>
        <pc:picChg chg="del mod">
          <ac:chgData name="ALEXANDRE" userId="734048d45b8f99b5" providerId="LiveId" clId="{D126F591-D3F7-4667-9AD6-9CE86DE72E88}" dt="2021-04-19T14:37:36.897" v="123" actId="478"/>
          <ac:picMkLst>
            <pc:docMk/>
            <pc:sldMk cId="817412980" sldId="454"/>
            <ac:picMk id="1026" creationId="{E738182F-C93C-4814-A30F-6487C2F23C9C}"/>
          </ac:picMkLst>
        </pc:picChg>
      </pc:sldChg>
      <pc:sldChg chg="addSp delSp modSp add mod delAnim modAnim">
        <pc:chgData name="ALEXANDRE" userId="734048d45b8f99b5" providerId="LiveId" clId="{D126F591-D3F7-4667-9AD6-9CE86DE72E88}" dt="2021-04-19T14:50:36.339" v="215" actId="1076"/>
        <pc:sldMkLst>
          <pc:docMk/>
          <pc:sldMk cId="1086393091" sldId="455"/>
        </pc:sldMkLst>
        <pc:spChg chg="del">
          <ac:chgData name="ALEXANDRE" userId="734048d45b8f99b5" providerId="LiveId" clId="{D126F591-D3F7-4667-9AD6-9CE86DE72E88}" dt="2021-04-19T14:42:05.063" v="173" actId="478"/>
          <ac:spMkLst>
            <pc:docMk/>
            <pc:sldMk cId="1086393091" sldId="455"/>
            <ac:spMk id="3" creationId="{CE70B016-9D25-450D-AD64-0E937CB0804D}"/>
          </ac:spMkLst>
        </pc:spChg>
        <pc:spChg chg="add del mod">
          <ac:chgData name="ALEXANDRE" userId="734048d45b8f99b5" providerId="LiveId" clId="{D126F591-D3F7-4667-9AD6-9CE86DE72E88}" dt="2021-04-19T14:42:07.353" v="174" actId="478"/>
          <ac:spMkLst>
            <pc:docMk/>
            <pc:sldMk cId="1086393091" sldId="455"/>
            <ac:spMk id="6" creationId="{BDD8A331-272D-4946-B6FC-D3CF5EDEEEEE}"/>
          </ac:spMkLst>
        </pc:spChg>
        <pc:spChg chg="mod">
          <ac:chgData name="ALEXANDRE" userId="734048d45b8f99b5" providerId="LiveId" clId="{D126F591-D3F7-4667-9AD6-9CE86DE72E88}" dt="2021-04-19T14:50:36.339" v="215" actId="1076"/>
          <ac:spMkLst>
            <pc:docMk/>
            <pc:sldMk cId="1086393091" sldId="455"/>
            <ac:spMk id="10" creationId="{500161FD-AA10-4C46-9172-39AC24955592}"/>
          </ac:spMkLst>
        </pc:spChg>
        <pc:grpChg chg="mod">
          <ac:chgData name="ALEXANDRE" userId="734048d45b8f99b5" providerId="LiveId" clId="{D126F591-D3F7-4667-9AD6-9CE86DE72E88}" dt="2021-04-19T14:50:36.339" v="215" actId="1076"/>
          <ac:grpSpMkLst>
            <pc:docMk/>
            <pc:sldMk cId="1086393091" sldId="455"/>
            <ac:grpSpMk id="9" creationId="{A93975D8-C3DD-4392-879B-B28AB8903844}"/>
          </ac:grpSpMkLst>
        </pc:grpChg>
        <pc:picChg chg="add del mod modCrop">
          <ac:chgData name="ALEXANDRE" userId="734048d45b8f99b5" providerId="LiveId" clId="{D126F591-D3F7-4667-9AD6-9CE86DE72E88}" dt="2021-04-19T14:50:28.605" v="212" actId="478"/>
          <ac:picMkLst>
            <pc:docMk/>
            <pc:sldMk cId="1086393091" sldId="455"/>
            <ac:picMk id="12" creationId="{688E4BEF-D3AB-42C3-8AC5-BD99A549B9CD}"/>
          </ac:picMkLst>
        </pc:picChg>
        <pc:picChg chg="add del">
          <ac:chgData name="ALEXANDRE" userId="734048d45b8f99b5" providerId="LiveId" clId="{D126F591-D3F7-4667-9AD6-9CE86DE72E88}" dt="2021-04-19T14:50:30.963" v="214" actId="21"/>
          <ac:picMkLst>
            <pc:docMk/>
            <pc:sldMk cId="1086393091" sldId="455"/>
            <ac:picMk id="4098" creationId="{46577B18-1389-4704-AA3F-EA879EC071AC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965268369" sldId="455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30655246" sldId="456"/>
        </pc:sldMkLst>
      </pc:sldChg>
      <pc:sldChg chg="addSp delSp modSp add mod ord delAnim modAnim">
        <pc:chgData name="ALEXANDRE" userId="734048d45b8f99b5" providerId="LiveId" clId="{D126F591-D3F7-4667-9AD6-9CE86DE72E88}" dt="2021-04-19T14:52:23.902" v="241"/>
        <pc:sldMkLst>
          <pc:docMk/>
          <pc:sldMk cId="921987209" sldId="456"/>
        </pc:sldMkLst>
        <pc:spChg chg="del">
          <ac:chgData name="ALEXANDRE" userId="734048d45b8f99b5" providerId="LiveId" clId="{D126F591-D3F7-4667-9AD6-9CE86DE72E88}" dt="2021-04-19T14:42:54.148" v="186" actId="478"/>
          <ac:spMkLst>
            <pc:docMk/>
            <pc:sldMk cId="921987209" sldId="456"/>
            <ac:spMk id="10" creationId="{500161FD-AA10-4C46-9172-39AC24955592}"/>
          </ac:spMkLst>
        </pc:spChg>
        <pc:grpChg chg="del">
          <ac:chgData name="ALEXANDRE" userId="734048d45b8f99b5" providerId="LiveId" clId="{D126F591-D3F7-4667-9AD6-9CE86DE72E88}" dt="2021-04-19T14:42:54.148" v="186" actId="478"/>
          <ac:grpSpMkLst>
            <pc:docMk/>
            <pc:sldMk cId="921987209" sldId="456"/>
            <ac:grpSpMk id="9" creationId="{A93975D8-C3DD-4392-879B-B28AB8903844}"/>
          </ac:grpSpMkLst>
        </pc:grpChg>
        <pc:picChg chg="add del mod">
          <ac:chgData name="ALEXANDRE" userId="734048d45b8f99b5" providerId="LiveId" clId="{D126F591-D3F7-4667-9AD6-9CE86DE72E88}" dt="2021-04-19T14:49:59.682" v="205" actId="478"/>
          <ac:picMkLst>
            <pc:docMk/>
            <pc:sldMk cId="921987209" sldId="456"/>
            <ac:picMk id="4" creationId="{393EC191-1DF9-44F7-8C42-BEE577F0E64E}"/>
          </ac:picMkLst>
        </pc:picChg>
        <pc:picChg chg="add del mod">
          <ac:chgData name="ALEXANDRE" userId="734048d45b8f99b5" providerId="LiveId" clId="{D126F591-D3F7-4667-9AD6-9CE86DE72E88}" dt="2021-04-19T14:49:59.682" v="205" actId="478"/>
          <ac:picMkLst>
            <pc:docMk/>
            <pc:sldMk cId="921987209" sldId="456"/>
            <ac:picMk id="11" creationId="{CAB444A0-501E-46A8-995F-4CB7DB3ECF2D}"/>
          </ac:picMkLst>
        </pc:picChg>
        <pc:picChg chg="del">
          <ac:chgData name="ALEXANDRE" userId="734048d45b8f99b5" providerId="LiveId" clId="{D126F591-D3F7-4667-9AD6-9CE86DE72E88}" dt="2021-04-19T14:42:54.148" v="186" actId="478"/>
          <ac:picMkLst>
            <pc:docMk/>
            <pc:sldMk cId="921987209" sldId="456"/>
            <ac:picMk id="12" creationId="{688E4BEF-D3AB-42C3-8AC5-BD99A549B9CD}"/>
          </ac:picMkLst>
        </pc:picChg>
        <pc:picChg chg="add mod">
          <ac:chgData name="ALEXANDRE" userId="734048d45b8f99b5" providerId="LiveId" clId="{D126F591-D3F7-4667-9AD6-9CE86DE72E88}" dt="2021-04-19T14:50:13.048" v="211" actId="1076"/>
          <ac:picMkLst>
            <pc:docMk/>
            <pc:sldMk cId="921987209" sldId="456"/>
            <ac:picMk id="3074" creationId="{232E2E7E-83D8-4B2A-8C6B-EF330693A86B}"/>
          </ac:picMkLst>
        </pc:picChg>
      </pc:sldChg>
      <pc:sldChg chg="addSp delSp modSp add mod ord delAnim">
        <pc:chgData name="ALEXANDRE" userId="734048d45b8f99b5" providerId="LiveId" clId="{D126F591-D3F7-4667-9AD6-9CE86DE72E88}" dt="2021-04-19T14:50:09.496" v="210"/>
        <pc:sldMkLst>
          <pc:docMk/>
          <pc:sldMk cId="553827211" sldId="457"/>
        </pc:sldMkLst>
        <pc:spChg chg="mod">
          <ac:chgData name="ALEXANDRE" userId="734048d45b8f99b5" providerId="LiveId" clId="{D126F591-D3F7-4667-9AD6-9CE86DE72E88}" dt="2021-04-19T14:49:31.141" v="204" actId="1076"/>
          <ac:spMkLst>
            <pc:docMk/>
            <pc:sldMk cId="553827211" sldId="457"/>
            <ac:spMk id="2" creationId="{50AB7235-EE5D-4CB8-8DFF-2BAD562B0520}"/>
          </ac:spMkLst>
        </pc:spChg>
        <pc:picChg chg="del">
          <ac:chgData name="ALEXANDRE" userId="734048d45b8f99b5" providerId="LiveId" clId="{D126F591-D3F7-4667-9AD6-9CE86DE72E88}" dt="2021-04-19T14:48:56.209" v="193" actId="478"/>
          <ac:picMkLst>
            <pc:docMk/>
            <pc:sldMk cId="553827211" sldId="457"/>
            <ac:picMk id="4" creationId="{393EC191-1DF9-44F7-8C42-BEE577F0E64E}"/>
          </ac:picMkLst>
        </pc:picChg>
        <pc:picChg chg="del">
          <ac:chgData name="ALEXANDRE" userId="734048d45b8f99b5" providerId="LiveId" clId="{D126F591-D3F7-4667-9AD6-9CE86DE72E88}" dt="2021-04-19T14:48:56.209" v="193" actId="478"/>
          <ac:picMkLst>
            <pc:docMk/>
            <pc:sldMk cId="553827211" sldId="457"/>
            <ac:picMk id="11" creationId="{CAB444A0-501E-46A8-995F-4CB7DB3ECF2D}"/>
          </ac:picMkLst>
        </pc:picChg>
        <pc:picChg chg="add mod">
          <ac:chgData name="ALEXANDRE" userId="734048d45b8f99b5" providerId="LiveId" clId="{D126F591-D3F7-4667-9AD6-9CE86DE72E88}" dt="2021-04-19T14:49:00.899" v="195" actId="1076"/>
          <ac:picMkLst>
            <pc:docMk/>
            <pc:sldMk cId="553827211" sldId="457"/>
            <ac:picMk id="2050" creationId="{0B958AAA-5C21-4BE0-AE04-C1EF01C94838}"/>
          </ac:picMkLst>
        </pc:picChg>
        <pc:picChg chg="add del mod">
          <ac:chgData name="ALEXANDRE" userId="734048d45b8f99b5" providerId="LiveId" clId="{D126F591-D3F7-4667-9AD6-9CE86DE72E88}" dt="2021-04-19T14:49:28.511" v="202" actId="478"/>
          <ac:picMkLst>
            <pc:docMk/>
            <pc:sldMk cId="553827211" sldId="457"/>
            <ac:picMk id="2052" creationId="{1B0F4E62-DA3A-437A-B482-E0A6366506FD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491181842" sldId="457"/>
        </pc:sldMkLst>
      </pc:sldChg>
      <pc:sldChg chg="addSp delSp modSp add mod">
        <pc:chgData name="ALEXANDRE" userId="734048d45b8f99b5" providerId="LiveId" clId="{D126F591-D3F7-4667-9AD6-9CE86DE72E88}" dt="2021-04-19T14:51:14.382" v="229" actId="1076"/>
        <pc:sldMkLst>
          <pc:docMk/>
          <pc:sldMk cId="3298488050" sldId="458"/>
        </pc:sldMkLst>
        <pc:spChg chg="mod ord">
          <ac:chgData name="ALEXANDRE" userId="734048d45b8f99b5" providerId="LiveId" clId="{D126F591-D3F7-4667-9AD6-9CE86DE72E88}" dt="2021-04-19T14:51:14.382" v="229" actId="1076"/>
          <ac:spMkLst>
            <pc:docMk/>
            <pc:sldMk cId="3298488050" sldId="458"/>
            <ac:spMk id="2" creationId="{50AB7235-EE5D-4CB8-8DFF-2BAD562B0520}"/>
          </ac:spMkLst>
        </pc:spChg>
        <pc:spChg chg="del">
          <ac:chgData name="ALEXANDRE" userId="734048d45b8f99b5" providerId="LiveId" clId="{D126F591-D3F7-4667-9AD6-9CE86DE72E88}" dt="2021-04-19T14:50:41.451" v="217" actId="478"/>
          <ac:spMkLst>
            <pc:docMk/>
            <pc:sldMk cId="3298488050" sldId="458"/>
            <ac:spMk id="10" creationId="{500161FD-AA10-4C46-9172-39AC24955592}"/>
          </ac:spMkLst>
        </pc:spChg>
        <pc:grpChg chg="del">
          <ac:chgData name="ALEXANDRE" userId="734048d45b8f99b5" providerId="LiveId" clId="{D126F591-D3F7-4667-9AD6-9CE86DE72E88}" dt="2021-04-19T14:50:41.451" v="217" actId="478"/>
          <ac:grpSpMkLst>
            <pc:docMk/>
            <pc:sldMk cId="3298488050" sldId="458"/>
            <ac:grpSpMk id="9" creationId="{A93975D8-C3DD-4392-879B-B28AB8903844}"/>
          </ac:grpSpMkLst>
        </pc:grpChg>
        <pc:picChg chg="add mod">
          <ac:chgData name="ALEXANDRE" userId="734048d45b8f99b5" providerId="LiveId" clId="{D126F591-D3F7-4667-9AD6-9CE86DE72E88}" dt="2021-04-19T14:51:12.073" v="228" actId="1076"/>
          <ac:picMkLst>
            <pc:docMk/>
            <pc:sldMk cId="3298488050" sldId="458"/>
            <ac:picMk id="11" creationId="{6F0D3019-F832-4A56-B605-DFCE20586C85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4105470922" sldId="458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010348138" sldId="459"/>
        </pc:sldMkLst>
      </pc:sldChg>
      <pc:sldChg chg="addSp delSp modSp add mod">
        <pc:chgData name="ALEXANDRE" userId="734048d45b8f99b5" providerId="LiveId" clId="{D126F591-D3F7-4667-9AD6-9CE86DE72E88}" dt="2021-04-19T14:51:54.362" v="237" actId="1076"/>
        <pc:sldMkLst>
          <pc:docMk/>
          <pc:sldMk cId="3860226048" sldId="459"/>
        </pc:sldMkLst>
        <pc:spChg chg="del">
          <ac:chgData name="ALEXANDRE" userId="734048d45b8f99b5" providerId="LiveId" clId="{D126F591-D3F7-4667-9AD6-9CE86DE72E88}" dt="2021-04-19T14:51:42.321" v="234" actId="478"/>
          <ac:spMkLst>
            <pc:docMk/>
            <pc:sldMk cId="3860226048" sldId="459"/>
            <ac:spMk id="2" creationId="{50AB7235-EE5D-4CB8-8DFF-2BAD562B0520}"/>
          </ac:spMkLst>
        </pc:spChg>
        <pc:spChg chg="add del mod">
          <ac:chgData name="ALEXANDRE" userId="734048d45b8f99b5" providerId="LiveId" clId="{D126F591-D3F7-4667-9AD6-9CE86DE72E88}" dt="2021-04-19T14:51:44.582" v="235" actId="478"/>
          <ac:spMkLst>
            <pc:docMk/>
            <pc:sldMk cId="3860226048" sldId="459"/>
            <ac:spMk id="4" creationId="{B53D5402-BDD3-4441-B304-915AD635F659}"/>
          </ac:spMkLst>
        </pc:spChg>
        <pc:picChg chg="del">
          <ac:chgData name="ALEXANDRE" userId="734048d45b8f99b5" providerId="LiveId" clId="{D126F591-D3F7-4667-9AD6-9CE86DE72E88}" dt="2021-04-19T14:51:37.980" v="231" actId="478"/>
          <ac:picMkLst>
            <pc:docMk/>
            <pc:sldMk cId="3860226048" sldId="459"/>
            <ac:picMk id="2050" creationId="{0B958AAA-5C21-4BE0-AE04-C1EF01C94838}"/>
          </ac:picMkLst>
        </pc:picChg>
        <pc:picChg chg="add mod">
          <ac:chgData name="ALEXANDRE" userId="734048d45b8f99b5" providerId="LiveId" clId="{D126F591-D3F7-4667-9AD6-9CE86DE72E88}" dt="2021-04-19T14:51:54.362" v="237" actId="1076"/>
          <ac:picMkLst>
            <pc:docMk/>
            <pc:sldMk cId="3860226048" sldId="459"/>
            <ac:picMk id="5122" creationId="{CD8A2B33-1363-4A62-8E69-F868679BBD67}"/>
          </ac:picMkLst>
        </pc:picChg>
      </pc:sldChg>
      <pc:sldChg chg="addSp delSp modSp add mod">
        <pc:chgData name="ALEXANDRE" userId="734048d45b8f99b5" providerId="LiveId" clId="{D126F591-D3F7-4667-9AD6-9CE86DE72E88}" dt="2021-04-19T14:52:46.494" v="247" actId="1076"/>
        <pc:sldMkLst>
          <pc:docMk/>
          <pc:sldMk cId="2394147988" sldId="460"/>
        </pc:sldMkLst>
        <pc:spChg chg="add mod">
          <ac:chgData name="ALEXANDRE" userId="734048d45b8f99b5" providerId="LiveId" clId="{D126F591-D3F7-4667-9AD6-9CE86DE72E88}" dt="2021-04-19T14:52:46.494" v="247" actId="1076"/>
          <ac:spMkLst>
            <pc:docMk/>
            <pc:sldMk cId="2394147988" sldId="460"/>
            <ac:spMk id="4" creationId="{48F09395-F5D7-4BA5-8D7A-3020BF78A118}"/>
          </ac:spMkLst>
        </pc:spChg>
        <pc:picChg chg="del">
          <ac:chgData name="ALEXANDRE" userId="734048d45b8f99b5" providerId="LiveId" clId="{D126F591-D3F7-4667-9AD6-9CE86DE72E88}" dt="2021-04-19T14:52:36.953" v="243" actId="478"/>
          <ac:picMkLst>
            <pc:docMk/>
            <pc:sldMk cId="2394147988" sldId="460"/>
            <ac:picMk id="5122" creationId="{CD8A2B33-1363-4A62-8E69-F868679BBD67}"/>
          </ac:picMkLst>
        </pc:picChg>
        <pc:picChg chg="add mod">
          <ac:chgData name="ALEXANDRE" userId="734048d45b8f99b5" providerId="LiveId" clId="{D126F591-D3F7-4667-9AD6-9CE86DE72E88}" dt="2021-04-19T14:52:39.668" v="245" actId="1076"/>
          <ac:picMkLst>
            <pc:docMk/>
            <pc:sldMk cId="2394147988" sldId="460"/>
            <ac:picMk id="7170" creationId="{F26BF24A-323A-45E1-BCE0-0A27CF6E9427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836063486" sldId="460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015114319" sldId="461"/>
        </pc:sldMkLst>
      </pc:sldChg>
      <pc:sldChg chg="addSp modSp new mod">
        <pc:chgData name="ALEXANDRE" userId="734048d45b8f99b5" providerId="LiveId" clId="{D126F591-D3F7-4667-9AD6-9CE86DE72E88}" dt="2021-04-19T21:37:56.943" v="331" actId="1076"/>
        <pc:sldMkLst>
          <pc:docMk/>
          <pc:sldMk cId="4173493997" sldId="461"/>
        </pc:sldMkLst>
        <pc:spChg chg="mod">
          <ac:chgData name="ALEXANDRE" userId="734048d45b8f99b5" providerId="LiveId" clId="{D126F591-D3F7-4667-9AD6-9CE86DE72E88}" dt="2021-04-19T21:37:56.943" v="331" actId="1076"/>
          <ac:spMkLst>
            <pc:docMk/>
            <pc:sldMk cId="4173493997" sldId="461"/>
            <ac:spMk id="2" creationId="{BBD17315-A924-4AA6-885A-31DAF6E665FC}"/>
          </ac:spMkLst>
        </pc:spChg>
        <pc:spChg chg="mod">
          <ac:chgData name="ALEXANDRE" userId="734048d45b8f99b5" providerId="LiveId" clId="{D126F591-D3F7-4667-9AD6-9CE86DE72E88}" dt="2021-04-19T21:37:52.366" v="329" actId="14100"/>
          <ac:spMkLst>
            <pc:docMk/>
            <pc:sldMk cId="4173493997" sldId="461"/>
            <ac:spMk id="3" creationId="{79440A68-11D8-4509-A5F9-335069EBF79D}"/>
          </ac:spMkLst>
        </pc:spChg>
        <pc:picChg chg="add mod">
          <ac:chgData name="ALEXANDRE" userId="734048d45b8f99b5" providerId="LiveId" clId="{D126F591-D3F7-4667-9AD6-9CE86DE72E88}" dt="2021-04-19T21:37:53.705" v="330" actId="1076"/>
          <ac:picMkLst>
            <pc:docMk/>
            <pc:sldMk cId="4173493997" sldId="461"/>
            <ac:picMk id="8194" creationId="{E904ABCE-DAD1-4EEA-B1D3-A59A49441B1C}"/>
          </ac:picMkLst>
        </pc:picChg>
      </pc:sldChg>
      <pc:sldChg chg="new del">
        <pc:chgData name="ALEXANDRE" userId="734048d45b8f99b5" providerId="LiveId" clId="{D126F591-D3F7-4667-9AD6-9CE86DE72E88}" dt="2021-04-19T21:35:51.478" v="267" actId="680"/>
        <pc:sldMkLst>
          <pc:docMk/>
          <pc:sldMk cId="927996603" sldId="462"/>
        </pc:sldMkLst>
      </pc:sldChg>
      <pc:sldChg chg="modSp add mod ord">
        <pc:chgData name="ALEXANDRE" userId="734048d45b8f99b5" providerId="LiveId" clId="{D126F591-D3F7-4667-9AD6-9CE86DE72E88}" dt="2021-04-22T10:58:04.024" v="1541" actId="20577"/>
        <pc:sldMkLst>
          <pc:docMk/>
          <pc:sldMk cId="3401762192" sldId="462"/>
        </pc:sldMkLst>
        <pc:spChg chg="mod">
          <ac:chgData name="ALEXANDRE" userId="734048d45b8f99b5" providerId="LiveId" clId="{D126F591-D3F7-4667-9AD6-9CE86DE72E88}" dt="2021-04-22T10:58:04.024" v="1541" actId="20577"/>
          <ac:spMkLst>
            <pc:docMk/>
            <pc:sldMk cId="3401762192" sldId="462"/>
            <ac:spMk id="2" creationId="{44433B1D-8818-491D-BE81-28A23CEDA782}"/>
          </ac:spMkLst>
        </pc:sp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922176436" sldId="462"/>
        </pc:sldMkLst>
      </pc:sldChg>
      <pc:sldChg chg="addSp delSp modSp add mod">
        <pc:chgData name="ALEXANDRE" userId="734048d45b8f99b5" providerId="LiveId" clId="{D126F591-D3F7-4667-9AD6-9CE86DE72E88}" dt="2021-04-19T21:41:21.136" v="372" actId="1076"/>
        <pc:sldMkLst>
          <pc:docMk/>
          <pc:sldMk cId="1528163783" sldId="463"/>
        </pc:sldMkLst>
        <pc:spChg chg="mod">
          <ac:chgData name="ALEXANDRE" userId="734048d45b8f99b5" providerId="LiveId" clId="{D126F591-D3F7-4667-9AD6-9CE86DE72E88}" dt="2021-04-19T21:40:57.004" v="367" actId="20577"/>
          <ac:spMkLst>
            <pc:docMk/>
            <pc:sldMk cId="1528163783" sldId="463"/>
            <ac:spMk id="2" creationId="{BBD17315-A924-4AA6-885A-31DAF6E665FC}"/>
          </ac:spMkLst>
        </pc:spChg>
        <pc:spChg chg="del">
          <ac:chgData name="ALEXANDRE" userId="734048d45b8f99b5" providerId="LiveId" clId="{D126F591-D3F7-4667-9AD6-9CE86DE72E88}" dt="2021-04-19T21:41:13.974" v="368" actId="478"/>
          <ac:spMkLst>
            <pc:docMk/>
            <pc:sldMk cId="1528163783" sldId="463"/>
            <ac:spMk id="3" creationId="{79440A68-11D8-4509-A5F9-335069EBF79D}"/>
          </ac:spMkLst>
        </pc:spChg>
        <pc:spChg chg="add del mod">
          <ac:chgData name="ALEXANDRE" userId="734048d45b8f99b5" providerId="LiveId" clId="{D126F591-D3F7-4667-9AD6-9CE86DE72E88}" dt="2021-04-19T21:41:18.601" v="371" actId="478"/>
          <ac:spMkLst>
            <pc:docMk/>
            <pc:sldMk cId="1528163783" sldId="463"/>
            <ac:spMk id="4" creationId="{C53425FE-6FEC-43B7-8FEA-8C51BC51DF9F}"/>
          </ac:spMkLst>
        </pc:spChg>
        <pc:picChg chg="add mod">
          <ac:chgData name="ALEXANDRE" userId="734048d45b8f99b5" providerId="LiveId" clId="{D126F591-D3F7-4667-9AD6-9CE86DE72E88}" dt="2021-04-19T21:41:21.136" v="372" actId="1076"/>
          <ac:picMkLst>
            <pc:docMk/>
            <pc:sldMk cId="1528163783" sldId="463"/>
            <ac:picMk id="6" creationId="{C04C4D90-1D98-45C5-ACAE-25E5446C544F}"/>
          </ac:picMkLst>
        </pc:picChg>
        <pc:picChg chg="del">
          <ac:chgData name="ALEXANDRE" userId="734048d45b8f99b5" providerId="LiveId" clId="{D126F591-D3F7-4667-9AD6-9CE86DE72E88}" dt="2021-04-19T21:41:13.974" v="368" actId="478"/>
          <ac:picMkLst>
            <pc:docMk/>
            <pc:sldMk cId="1528163783" sldId="463"/>
            <ac:picMk id="8194" creationId="{E904ABCE-DAD1-4EEA-B1D3-A59A49441B1C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712150255" sldId="463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32659149" sldId="464"/>
        </pc:sldMkLst>
      </pc:sldChg>
      <pc:sldChg chg="addSp modSp new mod">
        <pc:chgData name="ALEXANDRE" userId="734048d45b8f99b5" providerId="LiveId" clId="{D126F591-D3F7-4667-9AD6-9CE86DE72E88}" dt="2021-04-19T22:07:13.805" v="438" actId="1076"/>
        <pc:sldMkLst>
          <pc:docMk/>
          <pc:sldMk cId="3540516421" sldId="464"/>
        </pc:sldMkLst>
        <pc:spChg chg="mod">
          <ac:chgData name="ALEXANDRE" userId="734048d45b8f99b5" providerId="LiveId" clId="{D126F591-D3F7-4667-9AD6-9CE86DE72E88}" dt="2021-04-19T22:07:13.805" v="438" actId="1076"/>
          <ac:spMkLst>
            <pc:docMk/>
            <pc:sldMk cId="3540516421" sldId="464"/>
            <ac:spMk id="2" creationId="{2A1954D8-4FF9-4AB3-9C09-61C56F3DD81C}"/>
          </ac:spMkLst>
        </pc:spChg>
        <pc:spChg chg="mod">
          <ac:chgData name="ALEXANDRE" userId="734048d45b8f99b5" providerId="LiveId" clId="{D126F591-D3F7-4667-9AD6-9CE86DE72E88}" dt="2021-04-19T22:06:35.304" v="434" actId="113"/>
          <ac:spMkLst>
            <pc:docMk/>
            <pc:sldMk cId="3540516421" sldId="464"/>
            <ac:spMk id="3" creationId="{E2EBE01A-E363-429F-8715-669CE48A8261}"/>
          </ac:spMkLst>
        </pc:spChg>
        <pc:picChg chg="add mod">
          <ac:chgData name="ALEXANDRE" userId="734048d45b8f99b5" providerId="LiveId" clId="{D126F591-D3F7-4667-9AD6-9CE86DE72E88}" dt="2021-04-19T22:06:09.167" v="423" actId="1076"/>
          <ac:picMkLst>
            <pc:docMk/>
            <pc:sldMk cId="3540516421" sldId="464"/>
            <ac:picMk id="5" creationId="{58AF605E-42A3-492F-AE2B-DED4CA38EC1C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015533796" sldId="465"/>
        </pc:sldMkLst>
      </pc:sldChg>
      <pc:sldChg chg="delSp modSp add mod">
        <pc:chgData name="ALEXANDRE" userId="734048d45b8f99b5" providerId="LiveId" clId="{D126F591-D3F7-4667-9AD6-9CE86DE72E88}" dt="2021-04-19T22:11:52.849" v="532" actId="1076"/>
        <pc:sldMkLst>
          <pc:docMk/>
          <pc:sldMk cId="3540972107" sldId="465"/>
        </pc:sldMkLst>
        <pc:spChg chg="mod">
          <ac:chgData name="ALEXANDRE" userId="734048d45b8f99b5" providerId="LiveId" clId="{D126F591-D3F7-4667-9AD6-9CE86DE72E88}" dt="2021-04-19T22:11:45.251" v="530" actId="403"/>
          <ac:spMkLst>
            <pc:docMk/>
            <pc:sldMk cId="3540972107" sldId="465"/>
            <ac:spMk id="2" creationId="{2A1954D8-4FF9-4AB3-9C09-61C56F3DD81C}"/>
          </ac:spMkLst>
        </pc:spChg>
        <pc:spChg chg="mod">
          <ac:chgData name="ALEXANDRE" userId="734048d45b8f99b5" providerId="LiveId" clId="{D126F591-D3F7-4667-9AD6-9CE86DE72E88}" dt="2021-04-19T22:11:52.849" v="532" actId="1076"/>
          <ac:spMkLst>
            <pc:docMk/>
            <pc:sldMk cId="3540972107" sldId="465"/>
            <ac:spMk id="3" creationId="{E2EBE01A-E363-429F-8715-669CE48A8261}"/>
          </ac:spMkLst>
        </pc:spChg>
        <pc:picChg chg="del">
          <ac:chgData name="ALEXANDRE" userId="734048d45b8f99b5" providerId="LiveId" clId="{D126F591-D3F7-4667-9AD6-9CE86DE72E88}" dt="2021-04-19T22:07:16.508" v="439" actId="478"/>
          <ac:picMkLst>
            <pc:docMk/>
            <pc:sldMk cId="3540972107" sldId="465"/>
            <ac:picMk id="5" creationId="{58AF605E-42A3-492F-AE2B-DED4CA38EC1C}"/>
          </ac:picMkLst>
        </pc:picChg>
      </pc:sldChg>
      <pc:sldChg chg="addSp delSp modSp add mod">
        <pc:chgData name="ALEXANDRE" userId="734048d45b8f99b5" providerId="LiveId" clId="{D126F591-D3F7-4667-9AD6-9CE86DE72E88}" dt="2021-04-19T22:12:06.963" v="536" actId="1076"/>
        <pc:sldMkLst>
          <pc:docMk/>
          <pc:sldMk cId="1942617837" sldId="466"/>
        </pc:sldMkLst>
        <pc:spChg chg="mod">
          <ac:chgData name="ALEXANDRE" userId="734048d45b8f99b5" providerId="LiveId" clId="{D126F591-D3F7-4667-9AD6-9CE86DE72E88}" dt="2021-04-19T22:11:27.686" v="524"/>
          <ac:spMkLst>
            <pc:docMk/>
            <pc:sldMk cId="1942617837" sldId="466"/>
            <ac:spMk id="2" creationId="{2A1954D8-4FF9-4AB3-9C09-61C56F3DD81C}"/>
          </ac:spMkLst>
        </pc:spChg>
        <pc:spChg chg="del">
          <ac:chgData name="ALEXANDRE" userId="734048d45b8f99b5" providerId="LiveId" clId="{D126F591-D3F7-4667-9AD6-9CE86DE72E88}" dt="2021-04-19T22:09:11.306" v="475" actId="478"/>
          <ac:spMkLst>
            <pc:docMk/>
            <pc:sldMk cId="1942617837" sldId="466"/>
            <ac:spMk id="3" creationId="{E2EBE01A-E363-429F-8715-669CE48A8261}"/>
          </ac:spMkLst>
        </pc:spChg>
        <pc:spChg chg="add del mod">
          <ac:chgData name="ALEXANDRE" userId="734048d45b8f99b5" providerId="LiveId" clId="{D126F591-D3F7-4667-9AD6-9CE86DE72E88}" dt="2021-04-19T22:09:13.578" v="476" actId="478"/>
          <ac:spMkLst>
            <pc:docMk/>
            <pc:sldMk cId="1942617837" sldId="466"/>
            <ac:spMk id="5" creationId="{4970058C-84E3-430D-A55F-63D5768C1C3F}"/>
          </ac:spMkLst>
        </pc:spChg>
        <pc:spChg chg="add del mod">
          <ac:chgData name="ALEXANDRE" userId="734048d45b8f99b5" providerId="LiveId" clId="{D126F591-D3F7-4667-9AD6-9CE86DE72E88}" dt="2021-04-19T22:11:04.263" v="518" actId="478"/>
          <ac:spMkLst>
            <pc:docMk/>
            <pc:sldMk cId="1942617837" sldId="466"/>
            <ac:spMk id="6" creationId="{695CCAAB-3A87-48EC-8D7E-505572AE7373}"/>
          </ac:spMkLst>
        </pc:spChg>
        <pc:picChg chg="add del mod">
          <ac:chgData name="ALEXANDRE" userId="734048d45b8f99b5" providerId="LiveId" clId="{D126F591-D3F7-4667-9AD6-9CE86DE72E88}" dt="2021-04-19T22:09:33.436" v="480" actId="478"/>
          <ac:picMkLst>
            <pc:docMk/>
            <pc:sldMk cId="1942617837" sldId="466"/>
            <ac:picMk id="9218" creationId="{3930EBEB-A05B-487A-994D-ECEEB433DE88}"/>
          </ac:picMkLst>
        </pc:picChg>
        <pc:picChg chg="add del mod">
          <ac:chgData name="ALEXANDRE" userId="734048d45b8f99b5" providerId="LiveId" clId="{D126F591-D3F7-4667-9AD6-9CE86DE72E88}" dt="2021-04-19T22:11:04.263" v="518" actId="478"/>
          <ac:picMkLst>
            <pc:docMk/>
            <pc:sldMk cId="1942617837" sldId="466"/>
            <ac:picMk id="9220" creationId="{8D0C6B8F-BD4C-4A72-AC6C-A6915A1825F1}"/>
          </ac:picMkLst>
        </pc:picChg>
        <pc:picChg chg="add mod">
          <ac:chgData name="ALEXANDRE" userId="734048d45b8f99b5" providerId="LiveId" clId="{D126F591-D3F7-4667-9AD6-9CE86DE72E88}" dt="2021-04-19T22:12:06.963" v="536" actId="1076"/>
          <ac:picMkLst>
            <pc:docMk/>
            <pc:sldMk cId="1942617837" sldId="466"/>
            <ac:picMk id="9222" creationId="{67ED7DF9-D6E2-49CE-89D4-497E1753333B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985543000" sldId="466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211633334" sldId="467"/>
        </pc:sldMkLst>
      </pc:sldChg>
      <pc:sldChg chg="modSp new mod">
        <pc:chgData name="ALEXANDRE" userId="734048d45b8f99b5" providerId="LiveId" clId="{D126F591-D3F7-4667-9AD6-9CE86DE72E88}" dt="2021-04-19T22:13:51.867" v="603" actId="403"/>
        <pc:sldMkLst>
          <pc:docMk/>
          <pc:sldMk cId="2887879494" sldId="467"/>
        </pc:sldMkLst>
        <pc:spChg chg="mod">
          <ac:chgData name="ALEXANDRE" userId="734048d45b8f99b5" providerId="LiveId" clId="{D126F591-D3F7-4667-9AD6-9CE86DE72E88}" dt="2021-04-19T22:13:30.830" v="592" actId="20577"/>
          <ac:spMkLst>
            <pc:docMk/>
            <pc:sldMk cId="2887879494" sldId="467"/>
            <ac:spMk id="2" creationId="{53217AB9-3EB5-4905-96C9-635C686100AC}"/>
          </ac:spMkLst>
        </pc:spChg>
        <pc:spChg chg="mod">
          <ac:chgData name="ALEXANDRE" userId="734048d45b8f99b5" providerId="LiveId" clId="{D126F591-D3F7-4667-9AD6-9CE86DE72E88}" dt="2021-04-19T22:13:51.867" v="603" actId="403"/>
          <ac:spMkLst>
            <pc:docMk/>
            <pc:sldMk cId="2887879494" sldId="467"/>
            <ac:spMk id="3" creationId="{19057692-C38C-4050-9387-266706DB4739}"/>
          </ac:spMkLst>
        </pc:sp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010481048" sldId="468"/>
        </pc:sldMkLst>
      </pc:sldChg>
      <pc:sldChg chg="addSp modSp add del mod">
        <pc:chgData name="ALEXANDRE" userId="734048d45b8f99b5" providerId="LiveId" clId="{D126F591-D3F7-4667-9AD6-9CE86DE72E88}" dt="2021-04-19T22:15:59.614" v="642" actId="47"/>
        <pc:sldMkLst>
          <pc:docMk/>
          <pc:sldMk cId="4066903282" sldId="468"/>
        </pc:sldMkLst>
        <pc:spChg chg="mod">
          <ac:chgData name="ALEXANDRE" userId="734048d45b8f99b5" providerId="LiveId" clId="{D126F591-D3F7-4667-9AD6-9CE86DE72E88}" dt="2021-04-19T22:14:27.498" v="609" actId="14100"/>
          <ac:spMkLst>
            <pc:docMk/>
            <pc:sldMk cId="4066903282" sldId="468"/>
            <ac:spMk id="3" creationId="{19057692-C38C-4050-9387-266706DB4739}"/>
          </ac:spMkLst>
        </pc:spChg>
        <pc:spChg chg="add mod">
          <ac:chgData name="ALEXANDRE" userId="734048d45b8f99b5" providerId="LiveId" clId="{D126F591-D3F7-4667-9AD6-9CE86DE72E88}" dt="2021-04-19T22:14:28.463" v="610"/>
          <ac:spMkLst>
            <pc:docMk/>
            <pc:sldMk cId="4066903282" sldId="468"/>
            <ac:spMk id="8" creationId="{BBEE1B02-9D52-4191-A213-3E1DC9021460}"/>
          </ac:spMkLst>
        </pc:spChg>
        <pc:spChg chg="add mod">
          <ac:chgData name="ALEXANDRE" userId="734048d45b8f99b5" providerId="LiveId" clId="{D126F591-D3F7-4667-9AD6-9CE86DE72E88}" dt="2021-04-19T22:14:28.463" v="610"/>
          <ac:spMkLst>
            <pc:docMk/>
            <pc:sldMk cId="4066903282" sldId="468"/>
            <ac:spMk id="9" creationId="{489A407A-690E-4A4B-BEA5-B4AC181B1336}"/>
          </ac:spMkLst>
        </pc:spChg>
        <pc:grpChg chg="add mod">
          <ac:chgData name="ALEXANDRE" userId="734048d45b8f99b5" providerId="LiveId" clId="{D126F591-D3F7-4667-9AD6-9CE86DE72E88}" dt="2021-04-19T22:14:30.596" v="611" actId="1076"/>
          <ac:grpSpMkLst>
            <pc:docMk/>
            <pc:sldMk cId="4066903282" sldId="468"/>
            <ac:grpSpMk id="5" creationId="{ACF53CEC-58E0-4BEB-985B-DF4CF95377C4}"/>
          </ac:grpSpMkLst>
        </pc:grpChg>
        <pc:picChg chg="add mod">
          <ac:chgData name="ALEXANDRE" userId="734048d45b8f99b5" providerId="LiveId" clId="{D126F591-D3F7-4667-9AD6-9CE86DE72E88}" dt="2021-04-19T22:14:30.596" v="611" actId="1076"/>
          <ac:picMkLst>
            <pc:docMk/>
            <pc:sldMk cId="4066903282" sldId="468"/>
            <ac:picMk id="4" creationId="{C831D9C3-7E10-4497-8F1A-3FF20C741F5A}"/>
          </ac:picMkLst>
        </pc:picChg>
        <pc:cxnChg chg="add mod">
          <ac:chgData name="ALEXANDRE" userId="734048d45b8f99b5" providerId="LiveId" clId="{D126F591-D3F7-4667-9AD6-9CE86DE72E88}" dt="2021-04-19T22:14:28.463" v="610"/>
          <ac:cxnSpMkLst>
            <pc:docMk/>
            <pc:sldMk cId="4066903282" sldId="468"/>
            <ac:cxnSpMk id="6" creationId="{567375B8-16A4-4942-8096-CAA159648936}"/>
          </ac:cxnSpMkLst>
        </pc:cxnChg>
        <pc:cxnChg chg="add mod">
          <ac:chgData name="ALEXANDRE" userId="734048d45b8f99b5" providerId="LiveId" clId="{D126F591-D3F7-4667-9AD6-9CE86DE72E88}" dt="2021-04-19T22:14:28.463" v="610"/>
          <ac:cxnSpMkLst>
            <pc:docMk/>
            <pc:sldMk cId="4066903282" sldId="468"/>
            <ac:cxnSpMk id="7" creationId="{B0D752B3-5AB8-4C83-8FF9-AA3199ADBA66}"/>
          </ac:cxnSpMkLst>
        </pc:cxn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792230160" sldId="469"/>
        </pc:sldMkLst>
      </pc:sldChg>
      <pc:sldChg chg="addSp modSp add mod">
        <pc:chgData name="ALEXANDRE" userId="734048d45b8f99b5" providerId="LiveId" clId="{D126F591-D3F7-4667-9AD6-9CE86DE72E88}" dt="2021-04-22T19:50:56.023" v="1972" actId="404"/>
        <pc:sldMkLst>
          <pc:docMk/>
          <pc:sldMk cId="2868958173" sldId="469"/>
        </pc:sldMkLst>
        <pc:spChg chg="mod">
          <ac:chgData name="ALEXANDRE" userId="734048d45b8f99b5" providerId="LiveId" clId="{D126F591-D3F7-4667-9AD6-9CE86DE72E88}" dt="2021-04-19T22:15:05.678" v="621" actId="403"/>
          <ac:spMkLst>
            <pc:docMk/>
            <pc:sldMk cId="2868958173" sldId="469"/>
            <ac:spMk id="2" creationId="{53217AB9-3EB5-4905-96C9-635C686100AC}"/>
          </ac:spMkLst>
        </pc:spChg>
        <pc:spChg chg="mod">
          <ac:chgData name="ALEXANDRE" userId="734048d45b8f99b5" providerId="LiveId" clId="{D126F591-D3F7-4667-9AD6-9CE86DE72E88}" dt="2021-04-22T19:50:56.023" v="1972" actId="404"/>
          <ac:spMkLst>
            <pc:docMk/>
            <pc:sldMk cId="2868958173" sldId="469"/>
            <ac:spMk id="3" creationId="{19057692-C38C-4050-9387-266706DB4739}"/>
          </ac:spMkLst>
        </pc:spChg>
        <pc:spChg chg="add mod">
          <ac:chgData name="ALEXANDRE" userId="734048d45b8f99b5" providerId="LiveId" clId="{D126F591-D3F7-4667-9AD6-9CE86DE72E88}" dt="2021-04-19T22:15:48.748" v="641" actId="113"/>
          <ac:spMkLst>
            <pc:docMk/>
            <pc:sldMk cId="2868958173" sldId="469"/>
            <ac:spMk id="11" creationId="{90450B71-1FD0-4033-8B84-125770CBC686}"/>
          </ac:spMkLst>
        </pc:spChg>
      </pc:sldChg>
      <pc:sldChg chg="addSp delSp modSp add mod">
        <pc:chgData name="ALEXANDRE" userId="734048d45b8f99b5" providerId="LiveId" clId="{D126F591-D3F7-4667-9AD6-9CE86DE72E88}" dt="2021-04-22T19:50:48.005" v="1967" actId="255"/>
        <pc:sldMkLst>
          <pc:docMk/>
          <pc:sldMk cId="341833248" sldId="470"/>
        </pc:sldMkLst>
        <pc:spChg chg="mod">
          <ac:chgData name="ALEXANDRE" userId="734048d45b8f99b5" providerId="LiveId" clId="{D126F591-D3F7-4667-9AD6-9CE86DE72E88}" dt="2021-04-22T19:50:48.005" v="1967" actId="255"/>
          <ac:spMkLst>
            <pc:docMk/>
            <pc:sldMk cId="341833248" sldId="470"/>
            <ac:spMk id="3" creationId="{19057692-C38C-4050-9387-266706DB4739}"/>
          </ac:spMkLst>
        </pc:spChg>
        <pc:spChg chg="del">
          <ac:chgData name="ALEXANDRE" userId="734048d45b8f99b5" providerId="LiveId" clId="{D126F591-D3F7-4667-9AD6-9CE86DE72E88}" dt="2021-04-19T22:16:18.463" v="645" actId="478"/>
          <ac:spMkLst>
            <pc:docMk/>
            <pc:sldMk cId="341833248" sldId="470"/>
            <ac:spMk id="11" creationId="{90450B71-1FD0-4033-8B84-125770CBC686}"/>
          </ac:spMkLst>
        </pc:spChg>
        <pc:spChg chg="add del mod">
          <ac:chgData name="ALEXANDRE" userId="734048d45b8f99b5" providerId="LiveId" clId="{D126F591-D3F7-4667-9AD6-9CE86DE72E88}" dt="2021-04-19T22:18:13.420" v="663" actId="21"/>
          <ac:spMkLst>
            <pc:docMk/>
            <pc:sldMk cId="341833248" sldId="470"/>
            <ac:spMk id="12" creationId="{53C5FD30-4CD6-4F38-A3B4-9255DF15459E}"/>
          </ac:spMkLst>
        </pc:spChg>
        <pc:spChg chg="add del mod">
          <ac:chgData name="ALEXANDRE" userId="734048d45b8f99b5" providerId="LiveId" clId="{D126F591-D3F7-4667-9AD6-9CE86DE72E88}" dt="2021-04-19T22:18:13.420" v="663" actId="21"/>
          <ac:spMkLst>
            <pc:docMk/>
            <pc:sldMk cId="341833248" sldId="470"/>
            <ac:spMk id="15" creationId="{C2158C8D-75DE-4743-BDE3-19F346D7139B}"/>
          </ac:spMkLst>
        </pc:spChg>
        <pc:spChg chg="add del mod">
          <ac:chgData name="ALEXANDRE" userId="734048d45b8f99b5" providerId="LiveId" clId="{D126F591-D3F7-4667-9AD6-9CE86DE72E88}" dt="2021-04-19T22:18:13.420" v="663" actId="21"/>
          <ac:spMkLst>
            <pc:docMk/>
            <pc:sldMk cId="341833248" sldId="470"/>
            <ac:spMk id="17" creationId="{8F7F80D0-64CD-419A-8DB8-C0F4D11D7D89}"/>
          </ac:spMkLst>
        </pc:spChg>
        <pc:grpChg chg="del">
          <ac:chgData name="ALEXANDRE" userId="734048d45b8f99b5" providerId="LiveId" clId="{D126F591-D3F7-4667-9AD6-9CE86DE72E88}" dt="2021-04-19T22:16:42.012" v="652" actId="478"/>
          <ac:grpSpMkLst>
            <pc:docMk/>
            <pc:sldMk cId="341833248" sldId="470"/>
            <ac:grpSpMk id="5" creationId="{ACF53CEC-58E0-4BEB-985B-DF4CF95377C4}"/>
          </ac:grpSpMkLst>
        </pc:grpChg>
        <pc:picChg chg="del">
          <ac:chgData name="ALEXANDRE" userId="734048d45b8f99b5" providerId="LiveId" clId="{D126F591-D3F7-4667-9AD6-9CE86DE72E88}" dt="2021-04-19T22:16:42.012" v="652" actId="478"/>
          <ac:picMkLst>
            <pc:docMk/>
            <pc:sldMk cId="341833248" sldId="470"/>
            <ac:picMk id="4" creationId="{C831D9C3-7E10-4497-8F1A-3FF20C741F5A}"/>
          </ac:picMkLst>
        </pc:picChg>
        <pc:picChg chg="add mod">
          <ac:chgData name="ALEXANDRE" userId="734048d45b8f99b5" providerId="LiveId" clId="{D126F591-D3F7-4667-9AD6-9CE86DE72E88}" dt="2021-04-19T22:18:38.950" v="673" actId="1076"/>
          <ac:picMkLst>
            <pc:docMk/>
            <pc:sldMk cId="341833248" sldId="470"/>
            <ac:picMk id="10" creationId="{5DC69057-801F-416E-A07F-9928E7AB2D6F}"/>
          </ac:picMkLst>
        </pc:picChg>
        <pc:picChg chg="add del mod">
          <ac:chgData name="ALEXANDRE" userId="734048d45b8f99b5" providerId="LiveId" clId="{D126F591-D3F7-4667-9AD6-9CE86DE72E88}" dt="2021-04-19T22:18:13.420" v="663" actId="21"/>
          <ac:picMkLst>
            <pc:docMk/>
            <pc:sldMk cId="341833248" sldId="470"/>
            <ac:picMk id="13" creationId="{4965CE22-E09F-4813-B9FC-9E65AAF2D050}"/>
          </ac:picMkLst>
        </pc:picChg>
        <pc:cxnChg chg="add del mod">
          <ac:chgData name="ALEXANDRE" userId="734048d45b8f99b5" providerId="LiveId" clId="{D126F591-D3F7-4667-9AD6-9CE86DE72E88}" dt="2021-04-19T22:18:13.420" v="663" actId="21"/>
          <ac:cxnSpMkLst>
            <pc:docMk/>
            <pc:sldMk cId="341833248" sldId="470"/>
            <ac:cxnSpMk id="14" creationId="{2316E268-DDBC-4B1A-97A2-AE0419DD0EA5}"/>
          </ac:cxnSpMkLst>
        </pc:cxnChg>
        <pc:cxnChg chg="add del mod">
          <ac:chgData name="ALEXANDRE" userId="734048d45b8f99b5" providerId="LiveId" clId="{D126F591-D3F7-4667-9AD6-9CE86DE72E88}" dt="2021-04-19T22:18:13.420" v="663" actId="21"/>
          <ac:cxnSpMkLst>
            <pc:docMk/>
            <pc:sldMk cId="341833248" sldId="470"/>
            <ac:cxnSpMk id="16" creationId="{DBE973F7-1201-4275-82C1-B466F36270A4}"/>
          </ac:cxnSpMkLst>
        </pc:cxn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668532316" sldId="470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482106432" sldId="471"/>
        </pc:sldMkLst>
      </pc:sldChg>
      <pc:sldChg chg="addSp delSp modSp add mod">
        <pc:chgData name="ALEXANDRE" userId="734048d45b8f99b5" providerId="LiveId" clId="{D126F591-D3F7-4667-9AD6-9CE86DE72E88}" dt="2021-04-22T19:51:05.785" v="1974" actId="403"/>
        <pc:sldMkLst>
          <pc:docMk/>
          <pc:sldMk cId="3086219672" sldId="471"/>
        </pc:sldMkLst>
        <pc:spChg chg="mod">
          <ac:chgData name="ALEXANDRE" userId="734048d45b8f99b5" providerId="LiveId" clId="{D126F591-D3F7-4667-9AD6-9CE86DE72E88}" dt="2021-04-22T19:51:05.785" v="1974" actId="403"/>
          <ac:spMkLst>
            <pc:docMk/>
            <pc:sldMk cId="3086219672" sldId="471"/>
            <ac:spMk id="3" creationId="{19057692-C38C-4050-9387-266706DB4739}"/>
          </ac:spMkLst>
        </pc:spChg>
        <pc:picChg chg="add mod">
          <ac:chgData name="ALEXANDRE" userId="734048d45b8f99b5" providerId="LiveId" clId="{D126F591-D3F7-4667-9AD6-9CE86DE72E88}" dt="2021-04-19T22:19:33.670" v="684" actId="1076"/>
          <ac:picMkLst>
            <pc:docMk/>
            <pc:sldMk cId="3086219672" sldId="471"/>
            <ac:picMk id="4" creationId="{85166D47-E66A-430A-9478-BFB977BA7300}"/>
          </ac:picMkLst>
        </pc:picChg>
        <pc:picChg chg="del">
          <ac:chgData name="ALEXANDRE" userId="734048d45b8f99b5" providerId="LiveId" clId="{D126F591-D3F7-4667-9AD6-9CE86DE72E88}" dt="2021-04-19T22:19:18.766" v="677" actId="478"/>
          <ac:picMkLst>
            <pc:docMk/>
            <pc:sldMk cId="3086219672" sldId="471"/>
            <ac:picMk id="10" creationId="{5DC69057-801F-416E-A07F-9928E7AB2D6F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618289063" sldId="472"/>
        </pc:sldMkLst>
      </pc:sldChg>
      <pc:sldChg chg="delSp modSp add mod">
        <pc:chgData name="ALEXANDRE" userId="734048d45b8f99b5" providerId="LiveId" clId="{D126F591-D3F7-4667-9AD6-9CE86DE72E88}" dt="2021-04-22T19:51:16.004" v="1976" actId="255"/>
        <pc:sldMkLst>
          <pc:docMk/>
          <pc:sldMk cId="3924132084" sldId="472"/>
        </pc:sldMkLst>
        <pc:spChg chg="mod">
          <ac:chgData name="ALEXANDRE" userId="734048d45b8f99b5" providerId="LiveId" clId="{D126F591-D3F7-4667-9AD6-9CE86DE72E88}" dt="2021-04-22T19:51:16.004" v="1976" actId="255"/>
          <ac:spMkLst>
            <pc:docMk/>
            <pc:sldMk cId="3924132084" sldId="472"/>
            <ac:spMk id="3" creationId="{19057692-C38C-4050-9387-266706DB4739}"/>
          </ac:spMkLst>
        </pc:spChg>
        <pc:picChg chg="del">
          <ac:chgData name="ALEXANDRE" userId="734048d45b8f99b5" providerId="LiveId" clId="{D126F591-D3F7-4667-9AD6-9CE86DE72E88}" dt="2021-04-19T22:19:48.922" v="686" actId="478"/>
          <ac:picMkLst>
            <pc:docMk/>
            <pc:sldMk cId="3924132084" sldId="472"/>
            <ac:picMk id="4" creationId="{85166D47-E66A-430A-9478-BFB977BA7300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785740439" sldId="473"/>
        </pc:sldMkLst>
      </pc:sldChg>
      <pc:sldChg chg="addSp delSp modSp add del mod ord">
        <pc:chgData name="ALEXANDRE" userId="734048d45b8f99b5" providerId="LiveId" clId="{D126F591-D3F7-4667-9AD6-9CE86DE72E88}" dt="2021-04-22T19:55:48.815" v="2013" actId="47"/>
        <pc:sldMkLst>
          <pc:docMk/>
          <pc:sldMk cId="2457507282" sldId="473"/>
        </pc:sldMkLst>
        <pc:spChg chg="mod">
          <ac:chgData name="ALEXANDRE" userId="734048d45b8f99b5" providerId="LiveId" clId="{D126F591-D3F7-4667-9AD6-9CE86DE72E88}" dt="2021-04-19T22:29:08.543" v="774" actId="20577"/>
          <ac:spMkLst>
            <pc:docMk/>
            <pc:sldMk cId="2457507282" sldId="473"/>
            <ac:spMk id="2" creationId="{53217AB9-3EB5-4905-96C9-635C686100AC}"/>
          </ac:spMkLst>
        </pc:spChg>
        <pc:spChg chg="del mod">
          <ac:chgData name="ALEXANDRE" userId="734048d45b8f99b5" providerId="LiveId" clId="{D126F591-D3F7-4667-9AD6-9CE86DE72E88}" dt="2021-04-19T22:29:10.777" v="775" actId="478"/>
          <ac:spMkLst>
            <pc:docMk/>
            <pc:sldMk cId="2457507282" sldId="473"/>
            <ac:spMk id="3" creationId="{19057692-C38C-4050-9387-266706DB4739}"/>
          </ac:spMkLst>
        </pc:spChg>
        <pc:spChg chg="add del">
          <ac:chgData name="ALEXANDRE" userId="734048d45b8f99b5" providerId="LiveId" clId="{D126F591-D3F7-4667-9AD6-9CE86DE72E88}" dt="2021-04-20T11:03:56.179" v="1294" actId="22"/>
          <ac:spMkLst>
            <pc:docMk/>
            <pc:sldMk cId="2457507282" sldId="473"/>
            <ac:spMk id="5" creationId="{633343A7-EA87-40B2-AF01-CCC60CD63953}"/>
          </ac:spMkLst>
        </pc:spChg>
        <pc:spChg chg="add del mod">
          <ac:chgData name="ALEXANDRE" userId="734048d45b8f99b5" providerId="LiveId" clId="{D126F591-D3F7-4667-9AD6-9CE86DE72E88}" dt="2021-04-19T22:29:12.594" v="776" actId="478"/>
          <ac:spMkLst>
            <pc:docMk/>
            <pc:sldMk cId="2457507282" sldId="473"/>
            <ac:spMk id="5" creationId="{DB12A15E-5732-4700-BF96-B03B4B893755}"/>
          </ac:spMkLst>
        </pc:spChg>
        <pc:picChg chg="add mod">
          <ac:chgData name="ALEXANDRE" userId="734048d45b8f99b5" providerId="LiveId" clId="{D126F591-D3F7-4667-9AD6-9CE86DE72E88}" dt="2021-04-19T22:29:15.481" v="777" actId="1076"/>
          <ac:picMkLst>
            <pc:docMk/>
            <pc:sldMk cId="2457507282" sldId="473"/>
            <ac:picMk id="10242" creationId="{64026254-5EC9-4A16-B709-E6AF08E8CE3A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320837003" sldId="474"/>
        </pc:sldMkLst>
      </pc:sldChg>
      <pc:sldChg chg="addSp delSp modSp add del mod">
        <pc:chgData name="ALEXANDRE" userId="734048d45b8f99b5" providerId="LiveId" clId="{D126F591-D3F7-4667-9AD6-9CE86DE72E88}" dt="2021-04-22T19:51:30.163" v="1977" actId="47"/>
        <pc:sldMkLst>
          <pc:docMk/>
          <pc:sldMk cId="2560193933" sldId="474"/>
        </pc:sldMkLst>
        <pc:spChg chg="mod">
          <ac:chgData name="ALEXANDRE" userId="734048d45b8f99b5" providerId="LiveId" clId="{D126F591-D3F7-4667-9AD6-9CE86DE72E88}" dt="2021-04-19T23:15:38.258" v="798" actId="20577"/>
          <ac:spMkLst>
            <pc:docMk/>
            <pc:sldMk cId="2560193933" sldId="474"/>
            <ac:spMk id="2" creationId="{53217AB9-3EB5-4905-96C9-635C686100AC}"/>
          </ac:spMkLst>
        </pc:spChg>
        <pc:spChg chg="add mod">
          <ac:chgData name="ALEXANDRE" userId="734048d45b8f99b5" providerId="LiveId" clId="{D126F591-D3F7-4667-9AD6-9CE86DE72E88}" dt="2021-04-19T23:19:14.715" v="814" actId="1076"/>
          <ac:spMkLst>
            <pc:docMk/>
            <pc:sldMk cId="2560193933" sldId="474"/>
            <ac:spMk id="5" creationId="{67ADC180-429B-41B1-AA44-D0AE47294A68}"/>
          </ac:spMkLst>
        </pc:spChg>
        <pc:picChg chg="add del mod">
          <ac:chgData name="ALEXANDRE" userId="734048d45b8f99b5" providerId="LiveId" clId="{D126F591-D3F7-4667-9AD6-9CE86DE72E88}" dt="2021-04-19T23:14:21.586" v="784" actId="478"/>
          <ac:picMkLst>
            <pc:docMk/>
            <pc:sldMk cId="2560193933" sldId="474"/>
            <ac:picMk id="4" creationId="{0CC56C5F-C073-4AD4-A73F-FE1E7972D184}"/>
          </ac:picMkLst>
        </pc:picChg>
        <pc:picChg chg="add mod">
          <ac:chgData name="ALEXANDRE" userId="734048d45b8f99b5" providerId="LiveId" clId="{D126F591-D3F7-4667-9AD6-9CE86DE72E88}" dt="2021-04-19T23:19:18.514" v="817" actId="14100"/>
          <ac:picMkLst>
            <pc:docMk/>
            <pc:sldMk cId="2560193933" sldId="474"/>
            <ac:picMk id="7" creationId="{C02E4053-6D37-463F-9972-04EE8482BD35}"/>
          </ac:picMkLst>
        </pc:picChg>
        <pc:picChg chg="del">
          <ac:chgData name="ALEXANDRE" userId="734048d45b8f99b5" providerId="LiveId" clId="{D126F591-D3F7-4667-9AD6-9CE86DE72E88}" dt="2021-04-19T22:29:48.017" v="779" actId="478"/>
          <ac:picMkLst>
            <pc:docMk/>
            <pc:sldMk cId="2560193933" sldId="474"/>
            <ac:picMk id="10242" creationId="{64026254-5EC9-4A16-B709-E6AF08E8CE3A}"/>
          </ac:picMkLst>
        </pc:picChg>
      </pc:sldChg>
      <pc:sldChg chg="addSp delSp modSp add mod">
        <pc:chgData name="ALEXANDRE" userId="734048d45b8f99b5" providerId="LiveId" clId="{D126F591-D3F7-4667-9AD6-9CE86DE72E88}" dt="2021-04-22T19:55:06.463" v="2003" actId="113"/>
        <pc:sldMkLst>
          <pc:docMk/>
          <pc:sldMk cId="935780733" sldId="475"/>
        </pc:sldMkLst>
        <pc:spChg chg="mod">
          <ac:chgData name="ALEXANDRE" userId="734048d45b8f99b5" providerId="LiveId" clId="{D126F591-D3F7-4667-9AD6-9CE86DE72E88}" dt="2021-04-19T23:19:29.957" v="833" actId="20577"/>
          <ac:spMkLst>
            <pc:docMk/>
            <pc:sldMk cId="935780733" sldId="475"/>
            <ac:spMk id="2" creationId="{53217AB9-3EB5-4905-96C9-635C686100AC}"/>
          </ac:spMkLst>
        </pc:spChg>
        <pc:spChg chg="add del mod">
          <ac:chgData name="ALEXANDRE" userId="734048d45b8f99b5" providerId="LiveId" clId="{D126F591-D3F7-4667-9AD6-9CE86DE72E88}" dt="2021-04-22T19:54:41.528" v="1996" actId="478"/>
          <ac:spMkLst>
            <pc:docMk/>
            <pc:sldMk cId="935780733" sldId="475"/>
            <ac:spMk id="4" creationId="{17418A31-D208-4151-BE3D-42CC440639E8}"/>
          </ac:spMkLst>
        </pc:spChg>
        <pc:spChg chg="add del mod">
          <ac:chgData name="ALEXANDRE" userId="734048d45b8f99b5" providerId="LiveId" clId="{D126F591-D3F7-4667-9AD6-9CE86DE72E88}" dt="2021-04-20T11:09:30.170" v="1448" actId="478"/>
          <ac:spMkLst>
            <pc:docMk/>
            <pc:sldMk cId="935780733" sldId="475"/>
            <ac:spMk id="4" creationId="{DAE7ECB5-B037-4146-A7FD-C9AA5054C8D7}"/>
          </ac:spMkLst>
        </pc:spChg>
        <pc:spChg chg="add mod">
          <ac:chgData name="ALEXANDRE" userId="734048d45b8f99b5" providerId="LiveId" clId="{D126F591-D3F7-4667-9AD6-9CE86DE72E88}" dt="2021-04-22T19:55:06.463" v="2003" actId="113"/>
          <ac:spMkLst>
            <pc:docMk/>
            <pc:sldMk cId="935780733" sldId="475"/>
            <ac:spMk id="5" creationId="{25A71592-5AF7-483F-B933-C3D573E8F795}"/>
          </ac:spMkLst>
        </pc:spChg>
        <pc:spChg chg="del">
          <ac:chgData name="ALEXANDRE" userId="734048d45b8f99b5" providerId="LiveId" clId="{D126F591-D3F7-4667-9AD6-9CE86DE72E88}" dt="2021-04-19T23:19:33.735" v="834" actId="478"/>
          <ac:spMkLst>
            <pc:docMk/>
            <pc:sldMk cId="935780733" sldId="475"/>
            <ac:spMk id="5" creationId="{67ADC180-429B-41B1-AA44-D0AE47294A68}"/>
          </ac:spMkLst>
        </pc:spChg>
        <pc:spChg chg="add del mod">
          <ac:chgData name="ALEXANDRE" userId="734048d45b8f99b5" providerId="LiveId" clId="{D126F591-D3F7-4667-9AD6-9CE86DE72E88}" dt="2021-04-20T11:10:14.510" v="1461" actId="207"/>
          <ac:spMkLst>
            <pc:docMk/>
            <pc:sldMk cId="935780733" sldId="475"/>
            <ac:spMk id="6" creationId="{BB1D812A-2E96-4BA9-BB4D-C2FB46A04170}"/>
          </ac:spMkLst>
        </pc:spChg>
        <pc:picChg chg="del">
          <ac:chgData name="ALEXANDRE" userId="734048d45b8f99b5" providerId="LiveId" clId="{D126F591-D3F7-4667-9AD6-9CE86DE72E88}" dt="2021-04-19T23:19:33.735" v="834" actId="478"/>
          <ac:picMkLst>
            <pc:docMk/>
            <pc:sldMk cId="935780733" sldId="475"/>
            <ac:picMk id="7" creationId="{C02E4053-6D37-463F-9972-04EE8482BD35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591153476" sldId="475"/>
        </pc:sldMkLst>
      </pc:sldChg>
      <pc:sldChg chg="addSp delSp modSp add del mod">
        <pc:chgData name="ALEXANDRE" userId="734048d45b8f99b5" providerId="LiveId" clId="{D126F591-D3F7-4667-9AD6-9CE86DE72E88}" dt="2021-04-22T19:55:10.013" v="2004" actId="47"/>
        <pc:sldMkLst>
          <pc:docMk/>
          <pc:sldMk cId="1011176274" sldId="476"/>
        </pc:sldMkLst>
        <pc:spChg chg="add del mod">
          <ac:chgData name="ALEXANDRE" userId="734048d45b8f99b5" providerId="LiveId" clId="{D126F591-D3F7-4667-9AD6-9CE86DE72E88}" dt="2021-04-19T23:22:55.414" v="929" actId="478"/>
          <ac:spMkLst>
            <pc:docMk/>
            <pc:sldMk cId="1011176274" sldId="476"/>
            <ac:spMk id="4" creationId="{0D97B81D-BCD4-4DAF-B883-1DA175F2BEBD}"/>
          </ac:spMkLst>
        </pc:spChg>
        <pc:spChg chg="add mod">
          <ac:chgData name="ALEXANDRE" userId="734048d45b8f99b5" providerId="LiveId" clId="{D126F591-D3F7-4667-9AD6-9CE86DE72E88}" dt="2021-04-19T23:24:05.135" v="952" actId="20577"/>
          <ac:spMkLst>
            <pc:docMk/>
            <pc:sldMk cId="1011176274" sldId="476"/>
            <ac:spMk id="5" creationId="{15421C3B-C124-4E65-AB24-13193B5C07BF}"/>
          </ac:spMkLst>
        </pc:spChg>
        <pc:spChg chg="del">
          <ac:chgData name="ALEXANDRE" userId="734048d45b8f99b5" providerId="LiveId" clId="{D126F591-D3F7-4667-9AD6-9CE86DE72E88}" dt="2021-04-19T23:22:53.235" v="928" actId="478"/>
          <ac:spMkLst>
            <pc:docMk/>
            <pc:sldMk cId="1011176274" sldId="476"/>
            <ac:spMk id="6" creationId="{BB1D812A-2E96-4BA9-BB4D-C2FB46A04170}"/>
          </ac:spMkLst>
        </pc:spChg>
        <pc:picChg chg="add mod modCrop">
          <ac:chgData name="ALEXANDRE" userId="734048d45b8f99b5" providerId="LiveId" clId="{D126F591-D3F7-4667-9AD6-9CE86DE72E88}" dt="2021-04-20T11:08:36.109" v="1425" actId="1076"/>
          <ac:picMkLst>
            <pc:docMk/>
            <pc:sldMk cId="1011176274" sldId="476"/>
            <ac:picMk id="8" creationId="{2B364DA9-0D5B-479F-AC98-C2AC852A3599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197526855" sldId="476"/>
        </pc:sldMkLst>
      </pc:sldChg>
      <pc:sldChg chg="addSp delSp modSp add mod">
        <pc:chgData name="ALEXANDRE" userId="734048d45b8f99b5" providerId="LiveId" clId="{D126F591-D3F7-4667-9AD6-9CE86DE72E88}" dt="2021-04-22T19:55:34.910" v="2012" actId="14100"/>
        <pc:sldMkLst>
          <pc:docMk/>
          <pc:sldMk cId="2339783467" sldId="477"/>
        </pc:sldMkLst>
        <pc:spChg chg="del mod">
          <ac:chgData name="ALEXANDRE" userId="734048d45b8f99b5" providerId="LiveId" clId="{D126F591-D3F7-4667-9AD6-9CE86DE72E88}" dt="2021-04-22T19:55:17.760" v="2006" actId="478"/>
          <ac:spMkLst>
            <pc:docMk/>
            <pc:sldMk cId="2339783467" sldId="477"/>
            <ac:spMk id="2" creationId="{53217AB9-3EB5-4905-96C9-635C686100AC}"/>
          </ac:spMkLst>
        </pc:spChg>
        <pc:spChg chg="add del mod">
          <ac:chgData name="ALEXANDRE" userId="734048d45b8f99b5" providerId="LiveId" clId="{D126F591-D3F7-4667-9AD6-9CE86DE72E88}" dt="2021-04-22T19:55:20.216" v="2007" actId="478"/>
          <ac:spMkLst>
            <pc:docMk/>
            <pc:sldMk cId="2339783467" sldId="477"/>
            <ac:spMk id="4" creationId="{9AFC4A2A-E318-4EB9-B747-C77E7322863F}"/>
          </ac:spMkLst>
        </pc:spChg>
        <pc:spChg chg="add del mod">
          <ac:chgData name="ALEXANDRE" userId="734048d45b8f99b5" providerId="LiveId" clId="{D126F591-D3F7-4667-9AD6-9CE86DE72E88}" dt="2021-04-20T11:04:48.936" v="1305" actId="478"/>
          <ac:spMkLst>
            <pc:docMk/>
            <pc:sldMk cId="2339783467" sldId="477"/>
            <ac:spMk id="5" creationId="{7798AFB2-54CB-4F9C-AC17-8330068C82A4}"/>
          </ac:spMkLst>
        </pc:spChg>
        <pc:picChg chg="add del mod ord">
          <ac:chgData name="ALEXANDRE" userId="734048d45b8f99b5" providerId="LiveId" clId="{D126F591-D3F7-4667-9AD6-9CE86DE72E88}" dt="2021-04-20T00:21:42.090" v="1037" actId="478"/>
          <ac:picMkLst>
            <pc:docMk/>
            <pc:sldMk cId="2339783467" sldId="477"/>
            <ac:picMk id="4" creationId="{F16CEE0F-2F12-4D48-B8EA-F6D2A988EA27}"/>
          </ac:picMkLst>
        </pc:picChg>
        <pc:picChg chg="add mod">
          <ac:chgData name="ALEXANDRE" userId="734048d45b8f99b5" providerId="LiveId" clId="{D126F591-D3F7-4667-9AD6-9CE86DE72E88}" dt="2021-04-22T19:55:34.910" v="2012" actId="14100"/>
          <ac:picMkLst>
            <pc:docMk/>
            <pc:sldMk cId="2339783467" sldId="477"/>
            <ac:picMk id="6" creationId="{BA274D66-9B25-4902-AC0E-CBC84BA9491F}"/>
          </ac:picMkLst>
        </pc:picChg>
        <pc:picChg chg="add del mod">
          <ac:chgData name="ALEXANDRE" userId="734048d45b8f99b5" providerId="LiveId" clId="{D126F591-D3F7-4667-9AD6-9CE86DE72E88}" dt="2021-04-22T19:55:13.563" v="2005" actId="478"/>
          <ac:picMkLst>
            <pc:docMk/>
            <pc:sldMk cId="2339783467" sldId="477"/>
            <ac:picMk id="7" creationId="{0F242C72-61AE-4FF8-BBF1-DEF846878EE4}"/>
          </ac:picMkLst>
        </pc:picChg>
        <pc:picChg chg="del">
          <ac:chgData name="ALEXANDRE" userId="734048d45b8f99b5" providerId="LiveId" clId="{D126F591-D3F7-4667-9AD6-9CE86DE72E88}" dt="2021-04-19T23:39:23.518" v="957" actId="478"/>
          <ac:picMkLst>
            <pc:docMk/>
            <pc:sldMk cId="2339783467" sldId="477"/>
            <ac:picMk id="10242" creationId="{64026254-5EC9-4A16-B709-E6AF08E8CE3A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938257043" sldId="477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484309437" sldId="478"/>
        </pc:sldMkLst>
      </pc:sldChg>
      <pc:sldChg chg="addSp delSp modSp add del mod">
        <pc:chgData name="ALEXANDRE" userId="734048d45b8f99b5" providerId="LiveId" clId="{D126F591-D3F7-4667-9AD6-9CE86DE72E88}" dt="2021-04-20T11:05:10.796" v="1316" actId="47"/>
        <pc:sldMkLst>
          <pc:docMk/>
          <pc:sldMk cId="1848651480" sldId="478"/>
        </pc:sldMkLst>
        <pc:spChg chg="mod ord">
          <ac:chgData name="ALEXANDRE" userId="734048d45b8f99b5" providerId="LiveId" clId="{D126F591-D3F7-4667-9AD6-9CE86DE72E88}" dt="2021-04-19T23:48:41.450" v="1014"/>
          <ac:spMkLst>
            <pc:docMk/>
            <pc:sldMk cId="1848651480" sldId="478"/>
            <ac:spMk id="2" creationId="{53217AB9-3EB5-4905-96C9-635C686100AC}"/>
          </ac:spMkLst>
        </pc:spChg>
        <pc:spChg chg="del">
          <ac:chgData name="ALEXANDRE" userId="734048d45b8f99b5" providerId="LiveId" clId="{D126F591-D3F7-4667-9AD6-9CE86DE72E88}" dt="2021-04-19T23:41:01.397" v="985" actId="478"/>
          <ac:spMkLst>
            <pc:docMk/>
            <pc:sldMk cId="1848651480" sldId="478"/>
            <ac:spMk id="5" creationId="{7798AFB2-54CB-4F9C-AC17-8330068C82A4}"/>
          </ac:spMkLst>
        </pc:spChg>
        <pc:picChg chg="del mod">
          <ac:chgData name="ALEXANDRE" userId="734048d45b8f99b5" providerId="LiveId" clId="{D126F591-D3F7-4667-9AD6-9CE86DE72E88}" dt="2021-04-20T00:21:34.500" v="1034" actId="478"/>
          <ac:picMkLst>
            <pc:docMk/>
            <pc:sldMk cId="1848651480" sldId="478"/>
            <ac:picMk id="4" creationId="{F16CEE0F-2F12-4D48-B8EA-F6D2A988EA27}"/>
          </ac:picMkLst>
        </pc:picChg>
        <pc:picChg chg="add mod">
          <ac:chgData name="ALEXANDRE" userId="734048d45b8f99b5" providerId="LiveId" clId="{D126F591-D3F7-4667-9AD6-9CE86DE72E88}" dt="2021-04-20T00:22:01.377" v="1043" actId="14100"/>
          <ac:picMkLst>
            <pc:docMk/>
            <pc:sldMk cId="1848651480" sldId="478"/>
            <ac:picMk id="6" creationId="{E77F5D77-7A3A-4190-AC9E-36757CB27A68}"/>
          </ac:picMkLst>
        </pc:picChg>
      </pc:sldChg>
      <pc:sldChg chg="addSp delSp modSp add del mod">
        <pc:chgData name="ALEXANDRE" userId="734048d45b8f99b5" providerId="LiveId" clId="{D126F591-D3F7-4667-9AD6-9CE86DE72E88}" dt="2021-04-22T19:55:51.655" v="2014" actId="47"/>
        <pc:sldMkLst>
          <pc:docMk/>
          <pc:sldMk cId="3126830228" sldId="479"/>
        </pc:sldMkLst>
        <pc:spChg chg="add del mod">
          <ac:chgData name="ALEXANDRE" userId="734048d45b8f99b5" providerId="LiveId" clId="{D126F591-D3F7-4667-9AD6-9CE86DE72E88}" dt="2021-04-20T11:05:22.224" v="1317" actId="478"/>
          <ac:spMkLst>
            <pc:docMk/>
            <pc:sldMk cId="3126830228" sldId="479"/>
            <ac:spMk id="5" creationId="{3BB5B51E-BD84-4AC7-9EC3-3486332DBA67}"/>
          </ac:spMkLst>
        </pc:spChg>
        <pc:spChg chg="add mod">
          <ac:chgData name="ALEXANDRE" userId="734048d45b8f99b5" providerId="LiveId" clId="{D126F591-D3F7-4667-9AD6-9CE86DE72E88}" dt="2021-04-20T11:05:36.651" v="1322" actId="1076"/>
          <ac:spMkLst>
            <pc:docMk/>
            <pc:sldMk cId="3126830228" sldId="479"/>
            <ac:spMk id="6" creationId="{62E58D35-9B87-4FAD-999E-301EBFCAD793}"/>
          </ac:spMkLst>
        </pc:spChg>
        <pc:picChg chg="add mod ord">
          <ac:chgData name="ALEXANDRE" userId="734048d45b8f99b5" providerId="LiveId" clId="{D126F591-D3F7-4667-9AD6-9CE86DE72E88}" dt="2021-04-20T11:05:27.340" v="1319" actId="14100"/>
          <ac:picMkLst>
            <pc:docMk/>
            <pc:sldMk cId="3126830228" sldId="479"/>
            <ac:picMk id="4" creationId="{105D4E95-080D-4331-ADCF-1195B22FE306}"/>
          </ac:picMkLst>
        </pc:picChg>
        <pc:picChg chg="del">
          <ac:chgData name="ALEXANDRE" userId="734048d45b8f99b5" providerId="LiveId" clId="{D126F591-D3F7-4667-9AD6-9CE86DE72E88}" dt="2021-04-19T23:48:47.597" v="1016" actId="478"/>
          <ac:picMkLst>
            <pc:docMk/>
            <pc:sldMk cId="3126830228" sldId="479"/>
            <ac:picMk id="10242" creationId="{64026254-5EC9-4A16-B709-E6AF08E8CE3A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543770696" sldId="479"/>
        </pc:sldMkLst>
      </pc:sldChg>
      <pc:sldChg chg="addSp delSp modSp new del mod">
        <pc:chgData name="ALEXANDRE" userId="734048d45b8f99b5" providerId="LiveId" clId="{D126F591-D3F7-4667-9AD6-9CE86DE72E88}" dt="2021-04-22T19:57:38.172" v="2028" actId="47"/>
        <pc:sldMkLst>
          <pc:docMk/>
          <pc:sldMk cId="142981940" sldId="480"/>
        </pc:sldMkLst>
        <pc:spChg chg="mod">
          <ac:chgData name="ALEXANDRE" userId="734048d45b8f99b5" providerId="LiveId" clId="{D126F591-D3F7-4667-9AD6-9CE86DE72E88}" dt="2021-04-20T11:10:50.724" v="1487" actId="403"/>
          <ac:spMkLst>
            <pc:docMk/>
            <pc:sldMk cId="142981940" sldId="480"/>
            <ac:spMk id="2" creationId="{CA7518DB-CB16-4DD2-83B1-FE462B12378E}"/>
          </ac:spMkLst>
        </pc:spChg>
        <pc:spChg chg="del">
          <ac:chgData name="ALEXANDRE" userId="734048d45b8f99b5" providerId="LiveId" clId="{D126F591-D3F7-4667-9AD6-9CE86DE72E88}" dt="2021-04-20T00:29:52.780" v="1061" actId="478"/>
          <ac:spMkLst>
            <pc:docMk/>
            <pc:sldMk cId="142981940" sldId="480"/>
            <ac:spMk id="3" creationId="{302E30E6-B0C6-41CB-9CA5-C8019A816833}"/>
          </ac:spMkLst>
        </pc:spChg>
        <pc:spChg chg="add mod">
          <ac:chgData name="ALEXANDRE" userId="734048d45b8f99b5" providerId="LiveId" clId="{D126F591-D3F7-4667-9AD6-9CE86DE72E88}" dt="2021-04-20T11:08:00.608" v="1423" actId="1076"/>
          <ac:spMkLst>
            <pc:docMk/>
            <pc:sldMk cId="142981940" sldId="480"/>
            <ac:spMk id="7" creationId="{ECF763E1-514D-4E74-ADE8-91D8DA72F107}"/>
          </ac:spMkLst>
        </pc:spChg>
        <pc:picChg chg="add mod">
          <ac:chgData name="ALEXANDRE" userId="734048d45b8f99b5" providerId="LiveId" clId="{D126F591-D3F7-4667-9AD6-9CE86DE72E88}" dt="2021-04-20T11:06:37.506" v="1358" actId="1076"/>
          <ac:picMkLst>
            <pc:docMk/>
            <pc:sldMk cId="142981940" sldId="480"/>
            <ac:picMk id="5" creationId="{9D82F259-5224-492B-841D-57C6162422A0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822607057" sldId="480"/>
        </pc:sldMkLst>
      </pc:sldChg>
      <pc:sldChg chg="modSp add del mod">
        <pc:chgData name="ALEXANDRE" userId="734048d45b8f99b5" providerId="LiveId" clId="{D126F591-D3F7-4667-9AD6-9CE86DE72E88}" dt="2021-04-22T19:57:38.172" v="2028" actId="47"/>
        <pc:sldMkLst>
          <pc:docMk/>
          <pc:sldMk cId="2990934164" sldId="481"/>
        </pc:sldMkLst>
        <pc:spChg chg="mod">
          <ac:chgData name="ALEXANDRE" userId="734048d45b8f99b5" providerId="LiveId" clId="{D126F591-D3F7-4667-9AD6-9CE86DE72E88}" dt="2021-04-20T11:11:08.668" v="1495" actId="1076"/>
          <ac:spMkLst>
            <pc:docMk/>
            <pc:sldMk cId="2990934164" sldId="481"/>
            <ac:spMk id="2" creationId="{CA7518DB-CB16-4DD2-83B1-FE462B12378E}"/>
          </ac:spMkLst>
        </pc:spChg>
        <pc:spChg chg="mod">
          <ac:chgData name="ALEXANDRE" userId="734048d45b8f99b5" providerId="LiveId" clId="{D126F591-D3F7-4667-9AD6-9CE86DE72E88}" dt="2021-04-20T00:36:34.326" v="1104" actId="13926"/>
          <ac:spMkLst>
            <pc:docMk/>
            <pc:sldMk cId="2990934164" sldId="481"/>
            <ac:spMk id="7" creationId="{ECF763E1-514D-4E74-ADE8-91D8DA72F107}"/>
          </ac:spMkLst>
        </pc:spChg>
        <pc:picChg chg="mod">
          <ac:chgData name="ALEXANDRE" userId="734048d45b8f99b5" providerId="LiveId" clId="{D126F591-D3F7-4667-9AD6-9CE86DE72E88}" dt="2021-04-20T11:11:02.583" v="1491" actId="14100"/>
          <ac:picMkLst>
            <pc:docMk/>
            <pc:sldMk cId="2990934164" sldId="481"/>
            <ac:picMk id="5" creationId="{9D82F259-5224-492B-841D-57C6162422A0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4164792974" sldId="481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86408555" sldId="482"/>
        </pc:sldMkLst>
      </pc:sldChg>
      <pc:sldChg chg="modSp add del mod">
        <pc:chgData name="ALEXANDRE" userId="734048d45b8f99b5" providerId="LiveId" clId="{D126F591-D3F7-4667-9AD6-9CE86DE72E88}" dt="2021-04-22T19:57:38.172" v="2028" actId="47"/>
        <pc:sldMkLst>
          <pc:docMk/>
          <pc:sldMk cId="4093518852" sldId="482"/>
        </pc:sldMkLst>
        <pc:spChg chg="mod">
          <ac:chgData name="ALEXANDRE" userId="734048d45b8f99b5" providerId="LiveId" clId="{D126F591-D3F7-4667-9AD6-9CE86DE72E88}" dt="2021-04-20T11:11:11.819" v="1497" actId="27636"/>
          <ac:spMkLst>
            <pc:docMk/>
            <pc:sldMk cId="4093518852" sldId="482"/>
            <ac:spMk id="2" creationId="{CA7518DB-CB16-4DD2-83B1-FE462B12378E}"/>
          </ac:spMkLst>
        </pc:spChg>
        <pc:picChg chg="mod">
          <ac:chgData name="ALEXANDRE" userId="734048d45b8f99b5" providerId="LiveId" clId="{D126F591-D3F7-4667-9AD6-9CE86DE72E88}" dt="2021-04-20T00:38:05.727" v="1139" actId="1076"/>
          <ac:picMkLst>
            <pc:docMk/>
            <pc:sldMk cId="4093518852" sldId="482"/>
            <ac:picMk id="5" creationId="{9D82F259-5224-492B-841D-57C6162422A0}"/>
          </ac:picMkLst>
        </pc:picChg>
      </pc:sldChg>
      <pc:sldChg chg="modSp add del mod">
        <pc:chgData name="ALEXANDRE" userId="734048d45b8f99b5" providerId="LiveId" clId="{D126F591-D3F7-4667-9AD6-9CE86DE72E88}" dt="2021-04-22T19:57:38.172" v="2028" actId="47"/>
        <pc:sldMkLst>
          <pc:docMk/>
          <pc:sldMk cId="1463738400" sldId="483"/>
        </pc:sldMkLst>
        <pc:spChg chg="mod">
          <ac:chgData name="ALEXANDRE" userId="734048d45b8f99b5" providerId="LiveId" clId="{D126F591-D3F7-4667-9AD6-9CE86DE72E88}" dt="2021-04-20T11:11:15.911" v="1499" actId="27636"/>
          <ac:spMkLst>
            <pc:docMk/>
            <pc:sldMk cId="1463738400" sldId="483"/>
            <ac:spMk id="2" creationId="{CA7518DB-CB16-4DD2-83B1-FE462B12378E}"/>
          </ac:spMkLst>
        </pc:spChg>
        <pc:spChg chg="mod">
          <ac:chgData name="ALEXANDRE" userId="734048d45b8f99b5" providerId="LiveId" clId="{D126F591-D3F7-4667-9AD6-9CE86DE72E88}" dt="2021-04-20T00:41:34.400" v="1288" actId="1076"/>
          <ac:spMkLst>
            <pc:docMk/>
            <pc:sldMk cId="1463738400" sldId="483"/>
            <ac:spMk id="7" creationId="{ECF763E1-514D-4E74-ADE8-91D8DA72F107}"/>
          </ac:spMkLst>
        </pc:sp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856505317" sldId="483"/>
        </pc:sldMkLst>
      </pc:sldChg>
      <pc:sldChg chg="modSp add del mod">
        <pc:chgData name="ALEXANDRE" userId="734048d45b8f99b5" providerId="LiveId" clId="{D126F591-D3F7-4667-9AD6-9CE86DE72E88}" dt="2021-04-22T19:57:38.172" v="2028" actId="47"/>
        <pc:sldMkLst>
          <pc:docMk/>
          <pc:sldMk cId="2246065365" sldId="484"/>
        </pc:sldMkLst>
        <pc:spChg chg="mod">
          <ac:chgData name="ALEXANDRE" userId="734048d45b8f99b5" providerId="LiveId" clId="{D126F591-D3F7-4667-9AD6-9CE86DE72E88}" dt="2021-04-20T11:10:57.111" v="1489" actId="403"/>
          <ac:spMkLst>
            <pc:docMk/>
            <pc:sldMk cId="2246065365" sldId="484"/>
            <ac:spMk id="2" creationId="{CA7518DB-CB16-4DD2-83B1-FE462B12378E}"/>
          </ac:spMkLst>
        </pc:spChg>
        <pc:picChg chg="mod">
          <ac:chgData name="ALEXANDRE" userId="734048d45b8f99b5" providerId="LiveId" clId="{D126F591-D3F7-4667-9AD6-9CE86DE72E88}" dt="2021-04-20T11:08:10.929" v="1424" actId="1076"/>
          <ac:picMkLst>
            <pc:docMk/>
            <pc:sldMk cId="2246065365" sldId="484"/>
            <ac:picMk id="5" creationId="{9D82F259-5224-492B-841D-57C6162422A0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382989394" sldId="484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81893564" sldId="485"/>
        </pc:sldMkLst>
      </pc:sldChg>
      <pc:sldChg chg="add del">
        <pc:chgData name="ALEXANDRE" userId="734048d45b8f99b5" providerId="LiveId" clId="{D126F591-D3F7-4667-9AD6-9CE86DE72E88}" dt="2021-04-22T19:57:38.172" v="2028" actId="47"/>
        <pc:sldMkLst>
          <pc:docMk/>
          <pc:sldMk cId="4211026882" sldId="485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577277808" sldId="486"/>
        </pc:sldMkLst>
      </pc:sldChg>
      <pc:sldChg chg="add">
        <pc:chgData name="ALEXANDRE" userId="734048d45b8f99b5" providerId="LiveId" clId="{D126F591-D3F7-4667-9AD6-9CE86DE72E88}" dt="2021-04-22T10:57:49.215" v="1510" actId="2890"/>
        <pc:sldMkLst>
          <pc:docMk/>
          <pc:sldMk cId="3313463783" sldId="486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537538526" sldId="487"/>
        </pc:sldMkLst>
      </pc:sldChg>
      <pc:sldChg chg="modSp new mod">
        <pc:chgData name="ALEXANDRE" userId="734048d45b8f99b5" providerId="LiveId" clId="{D126F591-D3F7-4667-9AD6-9CE86DE72E88}" dt="2021-04-22T11:06:24.173" v="1729" actId="20577"/>
        <pc:sldMkLst>
          <pc:docMk/>
          <pc:sldMk cId="1154555142" sldId="487"/>
        </pc:sldMkLst>
        <pc:spChg chg="mod">
          <ac:chgData name="ALEXANDRE" userId="734048d45b8f99b5" providerId="LiveId" clId="{D126F591-D3F7-4667-9AD6-9CE86DE72E88}" dt="2021-04-22T11:04:26.651" v="1667" actId="20577"/>
          <ac:spMkLst>
            <pc:docMk/>
            <pc:sldMk cId="1154555142" sldId="487"/>
            <ac:spMk id="2" creationId="{BC2978B5-7FDE-4017-8B4E-0FF87ED6293D}"/>
          </ac:spMkLst>
        </pc:spChg>
        <pc:spChg chg="mod">
          <ac:chgData name="ALEXANDRE" userId="734048d45b8f99b5" providerId="LiveId" clId="{D126F591-D3F7-4667-9AD6-9CE86DE72E88}" dt="2021-04-22T11:06:24.173" v="1729" actId="20577"/>
          <ac:spMkLst>
            <pc:docMk/>
            <pc:sldMk cId="1154555142" sldId="487"/>
            <ac:spMk id="3" creationId="{5CB08F83-E32B-4805-BE7A-9F699DDD362B}"/>
          </ac:spMkLst>
        </pc:sp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004553701" sldId="488"/>
        </pc:sldMkLst>
      </pc:sldChg>
      <pc:sldChg chg="modSp add mod ord">
        <pc:chgData name="ALEXANDRE" userId="734048d45b8f99b5" providerId="LiveId" clId="{D126F591-D3F7-4667-9AD6-9CE86DE72E88}" dt="2021-04-22T11:04:11.812" v="1646"/>
        <pc:sldMkLst>
          <pc:docMk/>
          <pc:sldMk cId="2284400722" sldId="488"/>
        </pc:sldMkLst>
        <pc:spChg chg="mod">
          <ac:chgData name="ALEXANDRE" userId="734048d45b8f99b5" providerId="LiveId" clId="{D126F591-D3F7-4667-9AD6-9CE86DE72E88}" dt="2021-04-22T11:04:07.690" v="1644" actId="27636"/>
          <ac:spMkLst>
            <pc:docMk/>
            <pc:sldMk cId="2284400722" sldId="488"/>
            <ac:spMk id="3" creationId="{5CB08F83-E32B-4805-BE7A-9F699DDD362B}"/>
          </ac:spMkLst>
        </pc:spChg>
      </pc:sldChg>
      <pc:sldChg chg="modSp add mod modNotesTx">
        <pc:chgData name="ALEXANDRE" userId="734048d45b8f99b5" providerId="LiveId" clId="{D126F591-D3F7-4667-9AD6-9CE86DE72E88}" dt="2021-04-22T11:12:50.012" v="1762" actId="20577"/>
        <pc:sldMkLst>
          <pc:docMk/>
          <pc:sldMk cId="1945370752" sldId="489"/>
        </pc:sldMkLst>
        <pc:spChg chg="mod">
          <ac:chgData name="ALEXANDRE" userId="734048d45b8f99b5" providerId="LiveId" clId="{D126F591-D3F7-4667-9AD6-9CE86DE72E88}" dt="2021-04-22T11:06:09.153" v="1726" actId="20577"/>
          <ac:spMkLst>
            <pc:docMk/>
            <pc:sldMk cId="1945370752" sldId="489"/>
            <ac:spMk id="2" creationId="{BC2978B5-7FDE-4017-8B4E-0FF87ED6293D}"/>
          </ac:spMkLst>
        </pc:spChg>
        <pc:spChg chg="mod">
          <ac:chgData name="ALEXANDRE" userId="734048d45b8f99b5" providerId="LiveId" clId="{D126F591-D3F7-4667-9AD6-9CE86DE72E88}" dt="2021-04-22T11:12:50.012" v="1762" actId="20577"/>
          <ac:spMkLst>
            <pc:docMk/>
            <pc:sldMk cId="1945370752" sldId="489"/>
            <ac:spMk id="3" creationId="{5CB08F83-E32B-4805-BE7A-9F699DDD362B}"/>
          </ac:spMkLst>
        </pc:sp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529120564" sldId="489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667035169" sldId="490"/>
        </pc:sldMkLst>
      </pc:sldChg>
      <pc:sldChg chg="addSp delSp modSp add mod">
        <pc:chgData name="ALEXANDRE" userId="734048d45b8f99b5" providerId="LiveId" clId="{D126F591-D3F7-4667-9AD6-9CE86DE72E88}" dt="2021-04-22T11:13:55.457" v="1767" actId="14100"/>
        <pc:sldMkLst>
          <pc:docMk/>
          <pc:sldMk cId="3146622351" sldId="490"/>
        </pc:sldMkLst>
        <pc:spChg chg="del">
          <ac:chgData name="ALEXANDRE" userId="734048d45b8f99b5" providerId="LiveId" clId="{D126F591-D3F7-4667-9AD6-9CE86DE72E88}" dt="2021-04-22T11:13:48.600" v="1764" actId="478"/>
          <ac:spMkLst>
            <pc:docMk/>
            <pc:sldMk cId="3146622351" sldId="490"/>
            <ac:spMk id="3" creationId="{5CB08F83-E32B-4805-BE7A-9F699DDD362B}"/>
          </ac:spMkLst>
        </pc:spChg>
        <pc:spChg chg="add mod">
          <ac:chgData name="ALEXANDRE" userId="734048d45b8f99b5" providerId="LiveId" clId="{D126F591-D3F7-4667-9AD6-9CE86DE72E88}" dt="2021-04-22T11:13:48.600" v="1764" actId="478"/>
          <ac:spMkLst>
            <pc:docMk/>
            <pc:sldMk cId="3146622351" sldId="490"/>
            <ac:spMk id="5" creationId="{60DDED5C-C09A-4468-876D-FF40819196F2}"/>
          </ac:spMkLst>
        </pc:spChg>
        <pc:picChg chg="add mod">
          <ac:chgData name="ALEXANDRE" userId="734048d45b8f99b5" providerId="LiveId" clId="{D126F591-D3F7-4667-9AD6-9CE86DE72E88}" dt="2021-04-22T11:13:55.457" v="1767" actId="14100"/>
          <ac:picMkLst>
            <pc:docMk/>
            <pc:sldMk cId="3146622351" sldId="490"/>
            <ac:picMk id="7" creationId="{2A528AD3-FFFC-42EF-AD48-ABC7B9DE1E77}"/>
          </ac:picMkLst>
        </pc:pic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848385026" sldId="491"/>
        </pc:sldMkLst>
      </pc:sldChg>
      <pc:sldChg chg="addSp modSp new mod setBg">
        <pc:chgData name="ALEXANDRE" userId="734048d45b8f99b5" providerId="LiveId" clId="{D126F591-D3F7-4667-9AD6-9CE86DE72E88}" dt="2021-04-22T11:20:27.194" v="1850" actId="1076"/>
        <pc:sldMkLst>
          <pc:docMk/>
          <pc:sldMk cId="2143462746" sldId="491"/>
        </pc:sldMkLst>
        <pc:spChg chg="mod">
          <ac:chgData name="ALEXANDRE" userId="734048d45b8f99b5" providerId="LiveId" clId="{D126F591-D3F7-4667-9AD6-9CE86DE72E88}" dt="2021-04-22T11:20:08.272" v="1844" actId="1076"/>
          <ac:spMkLst>
            <pc:docMk/>
            <pc:sldMk cId="2143462746" sldId="491"/>
            <ac:spMk id="2" creationId="{C7E68A5B-30D3-4FB0-9050-A9CD6C6681D7}"/>
          </ac:spMkLst>
        </pc:spChg>
        <pc:spChg chg="mod">
          <ac:chgData name="ALEXANDRE" userId="734048d45b8f99b5" providerId="LiveId" clId="{D126F591-D3F7-4667-9AD6-9CE86DE72E88}" dt="2021-04-22T11:20:20.973" v="1848" actId="1076"/>
          <ac:spMkLst>
            <pc:docMk/>
            <pc:sldMk cId="2143462746" sldId="491"/>
            <ac:spMk id="3" creationId="{D8545D39-616B-410D-9DB3-81C71D74D79E}"/>
          </ac:spMkLst>
        </pc:spChg>
        <pc:spChg chg="add mod">
          <ac:chgData name="ALEXANDRE" userId="734048d45b8f99b5" providerId="LiveId" clId="{D126F591-D3F7-4667-9AD6-9CE86DE72E88}" dt="2021-04-22T11:17:27.330" v="1772" actId="21"/>
          <ac:spMkLst>
            <pc:docMk/>
            <pc:sldMk cId="2143462746" sldId="491"/>
            <ac:spMk id="4" creationId="{8EEC86ED-7F2C-4E2F-BECF-83580D38AABB}"/>
          </ac:spMkLst>
        </pc:spChg>
        <pc:spChg chg="add">
          <ac:chgData name="ALEXANDRE" userId="734048d45b8f99b5" providerId="LiveId" clId="{D126F591-D3F7-4667-9AD6-9CE86DE72E88}" dt="2021-04-22T11:17:22.832" v="1771"/>
          <ac:spMkLst>
            <pc:docMk/>
            <pc:sldMk cId="2143462746" sldId="491"/>
            <ac:spMk id="5" creationId="{02F8ECB4-0F82-4BC0-AB70-5020E74BC4B9}"/>
          </ac:spMkLst>
        </pc:spChg>
        <pc:spChg chg="add mod">
          <ac:chgData name="ALEXANDRE" userId="734048d45b8f99b5" providerId="LiveId" clId="{D126F591-D3F7-4667-9AD6-9CE86DE72E88}" dt="2021-04-22T11:20:27.194" v="1850" actId="1076"/>
          <ac:spMkLst>
            <pc:docMk/>
            <pc:sldMk cId="2143462746" sldId="491"/>
            <ac:spMk id="8" creationId="{834920BB-8975-4D54-8DD0-D8F287EAE41B}"/>
          </ac:spMkLst>
        </pc:spChg>
        <pc:picChg chg="add mod">
          <ac:chgData name="ALEXANDRE" userId="734048d45b8f99b5" providerId="LiveId" clId="{D126F591-D3F7-4667-9AD6-9CE86DE72E88}" dt="2021-04-22T11:20:18.039" v="1847" actId="1076"/>
          <ac:picMkLst>
            <pc:docMk/>
            <pc:sldMk cId="2143462746" sldId="491"/>
            <ac:picMk id="1029" creationId="{E33AE538-730E-40C1-A618-389B096BD8B0}"/>
          </ac:picMkLst>
        </pc:picChg>
      </pc:sldChg>
      <pc:sldChg chg="modSp add mod ord">
        <pc:chgData name="ALEXANDRE" userId="734048d45b8f99b5" providerId="LiveId" clId="{D126F591-D3F7-4667-9AD6-9CE86DE72E88}" dt="2021-04-22T11:36:22.757" v="1869" actId="20577"/>
        <pc:sldMkLst>
          <pc:docMk/>
          <pc:sldMk cId="753893422" sldId="492"/>
        </pc:sldMkLst>
        <pc:spChg chg="mod">
          <ac:chgData name="ALEXANDRE" userId="734048d45b8f99b5" providerId="LiveId" clId="{D126F591-D3F7-4667-9AD6-9CE86DE72E88}" dt="2021-04-22T11:36:22.757" v="1869" actId="20577"/>
          <ac:spMkLst>
            <pc:docMk/>
            <pc:sldMk cId="753893422" sldId="492"/>
            <ac:spMk id="2" creationId="{44433B1D-8818-491D-BE81-28A23CEDA782}"/>
          </ac:spMkLst>
        </pc:sp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812656546" sldId="492"/>
        </pc:sldMkLst>
      </pc:sldChg>
      <pc:sldChg chg="modSp new mod">
        <pc:chgData name="ALEXANDRE" userId="734048d45b8f99b5" providerId="LiveId" clId="{D126F591-D3F7-4667-9AD6-9CE86DE72E88}" dt="2021-04-22T11:38:18.769" v="1900" actId="113"/>
        <pc:sldMkLst>
          <pc:docMk/>
          <pc:sldMk cId="1543803731" sldId="493"/>
        </pc:sldMkLst>
        <pc:spChg chg="mod">
          <ac:chgData name="ALEXANDRE" userId="734048d45b8f99b5" providerId="LiveId" clId="{D126F591-D3F7-4667-9AD6-9CE86DE72E88}" dt="2021-04-22T11:36:51.691" v="1885" actId="1076"/>
          <ac:spMkLst>
            <pc:docMk/>
            <pc:sldMk cId="1543803731" sldId="493"/>
            <ac:spMk id="2" creationId="{439E1E86-22ED-42F4-9631-368BDDAC8169}"/>
          </ac:spMkLst>
        </pc:spChg>
        <pc:spChg chg="mod">
          <ac:chgData name="ALEXANDRE" userId="734048d45b8f99b5" providerId="LiveId" clId="{D126F591-D3F7-4667-9AD6-9CE86DE72E88}" dt="2021-04-22T11:38:18.769" v="1900" actId="113"/>
          <ac:spMkLst>
            <pc:docMk/>
            <pc:sldMk cId="1543803731" sldId="493"/>
            <ac:spMk id="3" creationId="{90170D34-4633-449E-80CE-7AE1A4C74F32}"/>
          </ac:spMkLst>
        </pc:spChg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189328127" sldId="493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3194762047" sldId="494"/>
        </pc:sldMkLst>
      </pc:sldChg>
      <pc:sldChg chg="modSp add mod">
        <pc:chgData name="ALEXANDRE" userId="734048d45b8f99b5" providerId="LiveId" clId="{D126F591-D3F7-4667-9AD6-9CE86DE72E88}" dt="2021-04-22T11:42:46.564" v="1947" actId="13926"/>
        <pc:sldMkLst>
          <pc:docMk/>
          <pc:sldMk cId="4259100315" sldId="494"/>
        </pc:sldMkLst>
        <pc:spChg chg="mod">
          <ac:chgData name="ALEXANDRE" userId="734048d45b8f99b5" providerId="LiveId" clId="{D126F591-D3F7-4667-9AD6-9CE86DE72E88}" dt="2021-04-22T11:41:51.680" v="1942" actId="1076"/>
          <ac:spMkLst>
            <pc:docMk/>
            <pc:sldMk cId="4259100315" sldId="494"/>
            <ac:spMk id="2" creationId="{439E1E86-22ED-42F4-9631-368BDDAC8169}"/>
          </ac:spMkLst>
        </pc:spChg>
        <pc:spChg chg="mod">
          <ac:chgData name="ALEXANDRE" userId="734048d45b8f99b5" providerId="LiveId" clId="{D126F591-D3F7-4667-9AD6-9CE86DE72E88}" dt="2021-04-22T11:42:46.564" v="1947" actId="13926"/>
          <ac:spMkLst>
            <pc:docMk/>
            <pc:sldMk cId="4259100315" sldId="494"/>
            <ac:spMk id="3" creationId="{90170D34-4633-449E-80CE-7AE1A4C74F32}"/>
          </ac:spMkLst>
        </pc:spChg>
      </pc:sldChg>
      <pc:sldChg chg="modSp add del mod ord">
        <pc:chgData name="ALEXANDRE" userId="734048d45b8f99b5" providerId="LiveId" clId="{D126F591-D3F7-4667-9AD6-9CE86DE72E88}" dt="2021-04-22T19:57:38.172" v="2028" actId="47"/>
        <pc:sldMkLst>
          <pc:docMk/>
          <pc:sldMk cId="471432977" sldId="495"/>
        </pc:sldMkLst>
        <pc:spChg chg="mod">
          <ac:chgData name="ALEXANDRE" userId="734048d45b8f99b5" providerId="LiveId" clId="{D126F591-D3F7-4667-9AD6-9CE86DE72E88}" dt="2021-04-22T19:56:22.610" v="2027" actId="20577"/>
          <ac:spMkLst>
            <pc:docMk/>
            <pc:sldMk cId="471432977" sldId="495"/>
            <ac:spMk id="2" creationId="{44433B1D-8818-491D-BE81-28A23CEDA782}"/>
          </ac:spMkLst>
        </pc:spChg>
      </pc:sldChg>
      <pc:sldChg chg="add">
        <pc:chgData name="ALEXANDRE" userId="734048d45b8f99b5" providerId="LiveId" clId="{D126F591-D3F7-4667-9AD6-9CE86DE72E88}" dt="2021-04-22T19:57:51.142" v="2029"/>
        <pc:sldMkLst>
          <pc:docMk/>
          <pc:sldMk cId="909635469" sldId="495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4243781188" sldId="495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749678434" sldId="496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175517642" sldId="497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025755981" sldId="498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003688986" sldId="499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1278985911" sldId="500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575184500" sldId="501"/>
        </pc:sldMkLst>
      </pc:sldChg>
      <pc:sldChg chg="del">
        <pc:chgData name="ALEXANDRE" userId="734048d45b8f99b5" providerId="LiveId" clId="{D126F591-D3F7-4667-9AD6-9CE86DE72E88}" dt="2021-04-19T14:29:55.439" v="0" actId="47"/>
        <pc:sldMkLst>
          <pc:docMk/>
          <pc:sldMk cId="2189183097" sldId="5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igenvalues_and_eigenvectors#cite_note-1" TargetMode="External"/><Relationship Id="rId3" Type="http://schemas.openxmlformats.org/officeDocument/2006/relationships/hyperlink" Target="https://en.wikipedia.org/wiki/Linear_algebra" TargetMode="External"/><Relationship Id="rId7" Type="http://schemas.openxmlformats.org/officeDocument/2006/relationships/hyperlink" Target="https://en.wikipedia.org/wiki/Scalar_(mathematics)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ector_space" TargetMode="External"/><Relationship Id="rId5" Type="http://schemas.openxmlformats.org/officeDocument/2006/relationships/hyperlink" Target="https://en.wikipedia.org/wiki/Linear_map" TargetMode="External"/><Relationship Id="rId4" Type="http://schemas.openxmlformats.org/officeDocument/2006/relationships/hyperlink" Target="https://en.wikipedia.org/wiki/Help:IPA/English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igenvalues_and_eigenvectors#cite_note-1" TargetMode="External"/><Relationship Id="rId3" Type="http://schemas.openxmlformats.org/officeDocument/2006/relationships/hyperlink" Target="https://en.wikipedia.org/wiki/Linear_algebra" TargetMode="External"/><Relationship Id="rId7" Type="http://schemas.openxmlformats.org/officeDocument/2006/relationships/hyperlink" Target="https://en.wikipedia.org/wiki/Scalar_(mathematics)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ector_space" TargetMode="External"/><Relationship Id="rId5" Type="http://schemas.openxmlformats.org/officeDocument/2006/relationships/hyperlink" Target="https://en.wikipedia.org/wiki/Linear_map" TargetMode="External"/><Relationship Id="rId4" Type="http://schemas.openxmlformats.org/officeDocument/2006/relationships/hyperlink" Target="https://en.wikipedia.org/wiki/Help:IPA/English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inear algebra"/>
              </a:rPr>
              <a:t>linear algebra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eigenvector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Help:IPA/English"/>
              </a:rPr>
              <a:t>/ˈ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Help:IPA/English"/>
              </a:rPr>
              <a:t>aɪɡənˌvɛktər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Help:IPA/English"/>
              </a:rPr>
              <a:t>/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or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characteristic vector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Linear map"/>
              </a:rPr>
              <a:t>linear transformation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nonzero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Vector space"/>
              </a:rPr>
              <a:t>vector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changes at most by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calar (mathematics)"/>
              </a:rPr>
              <a:t>scalar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factor when that linear transformation is applied to it. The corresponding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eigenvalue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often denoted by {\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displaystyle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\lambda },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factor by which the eigenvector is scaled.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8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inear algebra"/>
              </a:rPr>
              <a:t>linear algebra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eigenvector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Help:IPA/English"/>
              </a:rPr>
              <a:t>/ˈ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Help:IPA/English"/>
              </a:rPr>
              <a:t>aɪɡənˌvɛktər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Help:IPA/English"/>
              </a:rPr>
              <a:t>/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or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characteristic vector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Linear map"/>
              </a:rPr>
              <a:t>linear transformation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nonzero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Vector space"/>
              </a:rPr>
              <a:t>vector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changes at most by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calar (mathematics)"/>
              </a:rPr>
              <a:t>scalar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factor when that linear transformation is applied to it. The corresponding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eigenvalue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often denoted by {\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displaystyle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\lambda },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factor by which the eigenvector is scaled.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62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mailto:barretoabb@tec.mx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TC2023– Alexandre B. Barreto, Ph.D.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  <a:hlinkClick r:id="rId4"/>
              </a:rPr>
              <a:t>barretoabb@tec.mx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space" TargetMode="External"/><Relationship Id="rId2" Type="http://schemas.openxmlformats.org/officeDocument/2006/relationships/hyperlink" Target="https://en.wikipedia.org/wiki/Linear_ma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Scalar_(mathematics)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D8A2B33-1363-4A62-8E69-F868679B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8" y="0"/>
            <a:ext cx="1037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2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26BF24A-323A-45E1-BCE0-0A27CF6E9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13" y="0"/>
            <a:ext cx="6783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8F09395-F5D7-4BA5-8D7A-3020BF78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6143"/>
            <a:ext cx="10515600" cy="80924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NSL-KDD Dataset</a:t>
            </a:r>
          </a:p>
        </p:txBody>
      </p:sp>
    </p:spTree>
    <p:extLst>
      <p:ext uri="{BB962C8B-B14F-4D97-AF65-F5344CB8AC3E}">
        <p14:creationId xmlns:p14="http://schemas.microsoft.com/office/powerpoint/2010/main" val="2394147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433B1D-8818-491D-BE81-28A23CE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950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Principal Component Analysis</a:t>
            </a:r>
          </a:p>
        </p:txBody>
      </p:sp>
      <p:pic>
        <p:nvPicPr>
          <p:cNvPr id="2052" name="Picture 4" descr="For Your Safety and Convenience - Cyber Security Countermeasures Now Become  a Part of Every Tech Conversation | TRINUS">
            <a:extLst>
              <a:ext uri="{FF2B5EF4-FFF2-40B4-BE49-F238E27FC236}">
                <a16:creationId xmlns:a16="http://schemas.microsoft.com/office/drawing/2014/main" id="{4C5DEF1D-D478-40EE-8BB3-3E4DF5090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76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978B5-7FDE-4017-8B4E-0FF87ED6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B08F83-E32B-4805-BE7A-9F699DDD3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768"/>
            <a:ext cx="10515600" cy="4474464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3200" dirty="0"/>
              <a:t>PCA is a method of </a:t>
            </a:r>
            <a:r>
              <a:rPr lang="en-US" sz="3200" b="1" dirty="0"/>
              <a:t>dimensionality reduction</a:t>
            </a:r>
            <a:r>
              <a:rPr lang="en-US" sz="3200" dirty="0"/>
              <a:t>, feature extraction that transforms the data from “d-dimensional space” into a new coordinate system of dimension p , where p &lt;= d.</a:t>
            </a:r>
          </a:p>
          <a:p>
            <a:pPr algn="just">
              <a:lnSpc>
                <a:spcPct val="120000"/>
              </a:lnSpc>
            </a:pPr>
            <a:r>
              <a:rPr lang="en-US" sz="3200" b="1" dirty="0"/>
              <a:t>ML models with many input variables or higher dimensionality tend to fail when operating on a higher input dataset</a:t>
            </a:r>
            <a:r>
              <a:rPr lang="en-US" sz="3200" dirty="0"/>
              <a:t>. </a:t>
            </a:r>
          </a:p>
          <a:p>
            <a:pPr algn="just">
              <a:lnSpc>
                <a:spcPct val="120000"/>
              </a:lnSpc>
            </a:pPr>
            <a:r>
              <a:rPr lang="en-US" sz="3200" dirty="0"/>
              <a:t>PCA </a:t>
            </a:r>
            <a:r>
              <a:rPr lang="en-US" sz="3200" b="1" dirty="0"/>
              <a:t>helps in identifying relationships among different variables &amp; then coupling them</a:t>
            </a:r>
            <a:r>
              <a:rPr lang="en-US" sz="3200" dirty="0"/>
              <a:t>.  PCA involves the transformation of variables in the dataset into a new set of variables which are called </a:t>
            </a:r>
            <a:r>
              <a:rPr lang="en-US" sz="3200" b="1" dirty="0"/>
              <a:t>PCs (Principal Components)</a:t>
            </a:r>
            <a:r>
              <a:rPr lang="en-US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8440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978B5-7FDE-4017-8B4E-0FF87ED6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PCA Transformations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B08F83-E32B-4805-BE7A-9F699DDD3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768"/>
            <a:ext cx="10515600" cy="4474464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3200" dirty="0"/>
              <a:t>In order to approximate the space spanned by the original data points </a:t>
            </a:r>
            <a:r>
              <a:rPr lang="en-US" sz="3200" b="1" dirty="0"/>
              <a:t>(X=[x1,x2x3,……….,</a:t>
            </a:r>
            <a:r>
              <a:rPr lang="en-US" sz="3200" b="1" dirty="0" err="1"/>
              <a:t>xd</a:t>
            </a:r>
            <a:r>
              <a:rPr lang="en-US" sz="3200" b="1" dirty="0"/>
              <a:t>])</a:t>
            </a:r>
            <a:r>
              <a:rPr lang="en-US" sz="3200" dirty="0"/>
              <a:t>, we can choose p based on what percentage of the variance of the original data we would lie to maintain .</a:t>
            </a:r>
          </a:p>
          <a:p>
            <a:pPr algn="just">
              <a:lnSpc>
                <a:spcPct val="120000"/>
              </a:lnSpc>
            </a:pPr>
            <a:r>
              <a:rPr lang="en-US" sz="3200" dirty="0"/>
              <a:t>The </a:t>
            </a:r>
            <a:r>
              <a:rPr lang="en-US" sz="3200" b="1" dirty="0"/>
              <a:t>first principal component (PC) has the maximum variance</a:t>
            </a:r>
            <a:r>
              <a:rPr lang="en-US" sz="3200" dirty="0"/>
              <a:t>; thus, it accounts for the most significant variance in data.</a:t>
            </a:r>
          </a:p>
          <a:p>
            <a:pPr algn="just">
              <a:lnSpc>
                <a:spcPct val="120000"/>
              </a:lnSpc>
            </a:pPr>
            <a:r>
              <a:rPr lang="en-US" sz="3200" dirty="0"/>
              <a:t>The Second PC has the second highest variance and so on until principal component has minimum variance.</a:t>
            </a:r>
          </a:p>
        </p:txBody>
      </p:sp>
    </p:spTree>
    <p:extLst>
      <p:ext uri="{BB962C8B-B14F-4D97-AF65-F5344CB8AC3E}">
        <p14:creationId xmlns:p14="http://schemas.microsoft.com/office/powerpoint/2010/main" val="115455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68A5B-30D3-4FB0-9050-A9CD6C66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42051"/>
            <a:ext cx="10515600" cy="890651"/>
          </a:xfrm>
        </p:spPr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545D39-616B-410D-9DB3-81C71D74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5" y="1125950"/>
            <a:ext cx="5964936" cy="4606099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en-US" altLang="en-US" sz="3200" dirty="0"/>
              <a:t>In linear algebra, an eigenvector of a </a:t>
            </a:r>
            <a:r>
              <a:rPr lang="en-US" altLang="en-US" sz="3200" dirty="0">
                <a:hlinkClick r:id="rId2" tooltip="Linear ma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transformation</a:t>
            </a:r>
            <a:r>
              <a:rPr lang="en-US" altLang="en-US" sz="3200" dirty="0"/>
              <a:t> is a nonzero </a:t>
            </a:r>
            <a:r>
              <a:rPr lang="en-US" altLang="en-US" sz="3200" dirty="0">
                <a:hlinkClick r:id="rId3" tooltip="Vector spa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vector</a:t>
            </a:r>
            <a:r>
              <a:rPr lang="en-US" altLang="en-US" sz="3200" dirty="0"/>
              <a:t> that changes at most by a </a:t>
            </a:r>
            <a:r>
              <a:rPr lang="en-US" altLang="en-US" sz="3200" dirty="0">
                <a:hlinkClick r:id="rId4" tooltip="Scalar (mathema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scalar</a:t>
            </a:r>
            <a:r>
              <a:rPr lang="en-US" altLang="en-US" sz="3200" dirty="0"/>
              <a:t> factor when that linear transformation is applied to it. </a:t>
            </a:r>
          </a:p>
          <a:p>
            <a:pPr algn="just">
              <a:lnSpc>
                <a:spcPct val="100000"/>
              </a:lnSpc>
            </a:pPr>
            <a:r>
              <a:rPr lang="en-US" altLang="en-US" sz="3200" dirty="0"/>
              <a:t>The corresponding eigenvalue, often denoted by  </a:t>
            </a:r>
            <a:r>
              <a:rPr lang="el-GR" altLang="en-US" sz="3200" dirty="0"/>
              <a:t>λ</a:t>
            </a:r>
            <a:r>
              <a:rPr lang="en-US" altLang="en-US" sz="3200" dirty="0"/>
              <a:t>, is the factor by which the eigenvector is scaled. </a:t>
            </a:r>
          </a:p>
          <a:p>
            <a:pPr algn="just"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EEC86ED-7F2C-4E2F-BECF-83580D38A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3" descr="\lambda ">
            <a:extLst>
              <a:ext uri="{FF2B5EF4-FFF2-40B4-BE49-F238E27FC236}">
                <a16:creationId xmlns:a16="http://schemas.microsoft.com/office/drawing/2014/main" id="{02F8ECB4-0F82-4BC0-AB70-5020E74BC4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414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E33AE538-730E-40C1-A618-389B096BD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958" y="886079"/>
            <a:ext cx="3787521" cy="303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34920BB-8975-4D54-8DD0-D8F287EAE41B}"/>
              </a:ext>
            </a:extLst>
          </p:cNvPr>
          <p:cNvSpPr txBox="1"/>
          <p:nvPr/>
        </p:nvSpPr>
        <p:spPr>
          <a:xfrm>
            <a:off x="7479409" y="4108218"/>
            <a:ext cx="417461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Matrix 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acts by stretching the vector </a:t>
            </a:r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not changing its direction, so </a:t>
            </a:r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 eigenvector of 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3462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978B5-7FDE-4017-8B4E-0FF87ED6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PCA Method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B08F83-E32B-4805-BE7A-9F699DDD3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768"/>
            <a:ext cx="10515600" cy="4474464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en-US" sz="3200" dirty="0"/>
              <a:t>Standardize the data.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en-US" sz="3200" dirty="0"/>
              <a:t>Perform Singular Vector Decomposition to get the Eigenvectors and Eigenvalues.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en-US" sz="3200" dirty="0"/>
              <a:t>Sort eigenvalues in descending order and choose the k- eigenvectors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en-US" sz="3200" dirty="0"/>
              <a:t>Construct the projection matrix from the selected k- eigenvectors.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en-US" sz="3200" dirty="0"/>
              <a:t>Transform the original dataset via projection matrix to obtain a k-dimensional feature subspace.</a:t>
            </a:r>
          </a:p>
        </p:txBody>
      </p:sp>
    </p:spTree>
    <p:extLst>
      <p:ext uri="{BB962C8B-B14F-4D97-AF65-F5344CB8AC3E}">
        <p14:creationId xmlns:p14="http://schemas.microsoft.com/office/powerpoint/2010/main" val="1945370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978B5-7FDE-4017-8B4E-0FF87ED6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PCA Method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0DDED5C-C09A-4468-876D-FF408191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A528AD3-FFFC-42EF-AD48-ABC7B9DE1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8" y="0"/>
            <a:ext cx="12072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2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433B1D-8818-491D-BE81-28A23CE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950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K-means Clustering</a:t>
            </a:r>
          </a:p>
        </p:txBody>
      </p:sp>
      <p:pic>
        <p:nvPicPr>
          <p:cNvPr id="2052" name="Picture 4" descr="For Your Safety and Convenience - Cyber Security Countermeasures Now Become  a Part of Every Tech Conversation | TRINUS">
            <a:extLst>
              <a:ext uri="{FF2B5EF4-FFF2-40B4-BE49-F238E27FC236}">
                <a16:creationId xmlns:a16="http://schemas.microsoft.com/office/drawing/2014/main" id="{4C5DEF1D-D478-40EE-8BB3-3E4DF5090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46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17315-A924-4AA6-885A-31DAF6E6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87540"/>
            <a:ext cx="10515600" cy="1325563"/>
          </a:xfrm>
        </p:spPr>
        <p:txBody>
          <a:bodyPr/>
          <a:lstStyle/>
          <a:p>
            <a:r>
              <a:rPr lang="en-US" dirty="0"/>
              <a:t>What is a clustering?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40A68-11D8-4509-A5F9-335069EBF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6256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Finding “natural” groupings between objects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We want to find similar objects (</a:t>
            </a:r>
            <a:r>
              <a:rPr lang="en-US" sz="3200" dirty="0" err="1"/>
              <a:t>f.e</a:t>
            </a:r>
            <a:r>
              <a:rPr lang="en-US" sz="3200" dirty="0"/>
              <a:t>. documents) to treat them in the same way</a:t>
            </a: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E904ABCE-DAD1-4EEA-B1D3-A59A4944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65" y="1513103"/>
            <a:ext cx="5574728" cy="383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49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01" y="46903"/>
            <a:ext cx="10189490" cy="139910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IV –Network Traffic Analysis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99" y="1446006"/>
            <a:ext cx="7409362" cy="4133800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NSL-KDD Dataset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Principal Component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K-means Clustering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Clustering Metrics</a:t>
            </a:r>
          </a:p>
        </p:txBody>
      </p:sp>
    </p:spTree>
    <p:extLst>
      <p:ext uri="{BB962C8B-B14F-4D97-AF65-F5344CB8AC3E}">
        <p14:creationId xmlns:p14="http://schemas.microsoft.com/office/powerpoint/2010/main" val="3926119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17315-A924-4AA6-885A-31DAF6E6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87540"/>
            <a:ext cx="10515600" cy="1325563"/>
          </a:xfrm>
        </p:spPr>
        <p:txBody>
          <a:bodyPr/>
          <a:lstStyle/>
          <a:p>
            <a:r>
              <a:rPr lang="en-US" dirty="0"/>
              <a:t>Cluster is unsupervised method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4C4D90-1D98-45C5-ACAE-25E5446C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84" y="1900910"/>
            <a:ext cx="8570976" cy="35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3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954D8-4FF9-4AB3-9C09-61C56F3D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6" y="266901"/>
            <a:ext cx="10515600" cy="1325563"/>
          </a:xfrm>
        </p:spPr>
        <p:txBody>
          <a:bodyPr/>
          <a:lstStyle/>
          <a:p>
            <a:r>
              <a:rPr lang="en-US" dirty="0"/>
              <a:t>What is a k-means clustering?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BE01A-E363-429F-8715-669CE48A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71" y="1822164"/>
            <a:ext cx="4794504" cy="362560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/>
              <a:t>K-means clustering aims to </a:t>
            </a:r>
            <a:r>
              <a:rPr lang="en-US" sz="4000" b="1" dirty="0"/>
              <a:t>partition n observations</a:t>
            </a:r>
            <a:r>
              <a:rPr lang="en-US" sz="4000" dirty="0"/>
              <a:t> into </a:t>
            </a:r>
            <a:r>
              <a:rPr lang="en-US" sz="4000" b="1" dirty="0"/>
              <a:t>k clusters</a:t>
            </a:r>
            <a:r>
              <a:rPr lang="en-US" sz="4000" dirty="0"/>
              <a:t> in which each observation belongs to the cluster with the </a:t>
            </a:r>
            <a:r>
              <a:rPr lang="en-US" sz="4000" b="1" dirty="0"/>
              <a:t>nearest mean</a:t>
            </a:r>
            <a:r>
              <a:rPr lang="en-US" sz="4000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AF605E-42A3-492F-AE2B-DED4CA38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75" y="1592464"/>
            <a:ext cx="6610365" cy="38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16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954D8-4FF9-4AB3-9C09-61C56F3D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91" y="71829"/>
            <a:ext cx="10515600" cy="1696011"/>
          </a:xfrm>
        </p:spPr>
        <p:txBody>
          <a:bodyPr>
            <a:normAutofit/>
          </a:bodyPr>
          <a:lstStyle/>
          <a:p>
            <a:r>
              <a:rPr lang="en-US" sz="5400" dirty="0"/>
              <a:t>How do we measure similarity?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EBE01A-E363-429F-8715-669CE48A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303" y="1520952"/>
            <a:ext cx="10761097" cy="3816096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3600" dirty="0"/>
              <a:t>Similarity is subjective</a:t>
            </a:r>
          </a:p>
          <a:p>
            <a:pPr algn="just">
              <a:lnSpc>
                <a:spcPct val="120000"/>
              </a:lnSpc>
            </a:pPr>
            <a:r>
              <a:rPr lang="en-US" sz="3600" dirty="0"/>
              <a:t>Its measure therefore depends on the data, the use case, the users</a:t>
            </a:r>
          </a:p>
          <a:p>
            <a:pPr algn="just">
              <a:lnSpc>
                <a:spcPct val="120000"/>
              </a:lnSpc>
            </a:pPr>
            <a:r>
              <a:rPr lang="en-US" sz="3600" dirty="0"/>
              <a:t>In practice it is not always straightforward which metrics work well - then “trial and error” can be followed</a:t>
            </a:r>
          </a:p>
        </p:txBody>
      </p:sp>
    </p:spTree>
    <p:extLst>
      <p:ext uri="{BB962C8B-B14F-4D97-AF65-F5344CB8AC3E}">
        <p14:creationId xmlns:p14="http://schemas.microsoft.com/office/powerpoint/2010/main" val="3540972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954D8-4FF9-4AB3-9C09-61C56F3D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91" y="71829"/>
            <a:ext cx="10515600" cy="1325563"/>
          </a:xfrm>
        </p:spPr>
        <p:txBody>
          <a:bodyPr/>
          <a:lstStyle/>
          <a:p>
            <a:r>
              <a:rPr lang="en-US" dirty="0"/>
              <a:t>Examples of similarity measures</a:t>
            </a:r>
          </a:p>
        </p:txBody>
      </p:sp>
      <p:pic>
        <p:nvPicPr>
          <p:cNvPr id="9222" name="Picture 6" descr="See the source image">
            <a:extLst>
              <a:ext uri="{FF2B5EF4-FFF2-40B4-BE49-F238E27FC236}">
                <a16:creationId xmlns:a16="http://schemas.microsoft.com/office/drawing/2014/main" id="{67ED7DF9-D6E2-49CE-89D4-497E17533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2"/>
          <a:stretch/>
        </p:blipFill>
        <p:spPr bwMode="auto">
          <a:xfrm>
            <a:off x="676846" y="1296155"/>
            <a:ext cx="10515599" cy="42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61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17AB9-3EB5-4905-96C9-635C686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57692-C38C-4050-9387-266706DB4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Strengths</a:t>
            </a:r>
          </a:p>
          <a:p>
            <a:pPr lvl="1"/>
            <a:r>
              <a:rPr lang="en-US" sz="3200" dirty="0"/>
              <a:t>Simple iterative method</a:t>
            </a:r>
          </a:p>
          <a:p>
            <a:pPr lvl="1"/>
            <a:r>
              <a:rPr lang="en-US" sz="3200" dirty="0"/>
              <a:t>User provides “K”</a:t>
            </a:r>
          </a:p>
          <a:p>
            <a:r>
              <a:rPr lang="en-US" sz="3600" dirty="0"/>
              <a:t>Weaknesses</a:t>
            </a:r>
          </a:p>
          <a:p>
            <a:pPr lvl="1"/>
            <a:r>
              <a:rPr lang="en-US" sz="3200" dirty="0"/>
              <a:t>Often too simple -&gt; bad results</a:t>
            </a:r>
          </a:p>
          <a:p>
            <a:pPr lvl="1"/>
            <a:r>
              <a:rPr lang="en-US" sz="3200" dirty="0"/>
              <a:t>Difficult to guess the correct “K”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7879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17AB9-3EB5-4905-96C9-635C6861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6" y="251142"/>
            <a:ext cx="10515600" cy="793115"/>
          </a:xfrm>
        </p:spPr>
        <p:txBody>
          <a:bodyPr>
            <a:normAutofit/>
          </a:bodyPr>
          <a:lstStyle/>
          <a:p>
            <a:r>
              <a:rPr lang="en-US" sz="4800" dirty="0"/>
              <a:t>K-Means Clustering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57692-C38C-4050-9387-266706DB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379530"/>
            <a:ext cx="4684776" cy="3625606"/>
          </a:xfrm>
        </p:spPr>
        <p:txBody>
          <a:bodyPr>
            <a:noAutofit/>
          </a:bodyPr>
          <a:lstStyle/>
          <a:p>
            <a:r>
              <a:rPr lang="en-US" sz="3600" dirty="0"/>
              <a:t>Step 0: select K</a:t>
            </a:r>
          </a:p>
          <a:p>
            <a:r>
              <a:rPr lang="en-US" sz="3600" dirty="0"/>
              <a:t>Step 1: randomly select initial cluster seeds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31D9C3-7E10-4497-8F1A-3FF20C741F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62600" y="1638300"/>
            <a:ext cx="3581400" cy="3581400"/>
          </a:xfrm>
          <a:prstGeom prst="rect">
            <a:avLst/>
          </a:prstGeom>
        </p:spPr>
      </p:pic>
      <p:grpSp>
        <p:nvGrpSpPr>
          <p:cNvPr id="5" name="Group 9">
            <a:extLst>
              <a:ext uri="{FF2B5EF4-FFF2-40B4-BE49-F238E27FC236}">
                <a16:creationId xmlns:a16="http://schemas.microsoft.com/office/drawing/2014/main" id="{ACF53CEC-58E0-4BEB-985B-DF4CF95377C4}"/>
              </a:ext>
            </a:extLst>
          </p:cNvPr>
          <p:cNvGrpSpPr/>
          <p:nvPr/>
        </p:nvGrpSpPr>
        <p:grpSpPr>
          <a:xfrm>
            <a:off x="8915400" y="1878568"/>
            <a:ext cx="2743200" cy="2121932"/>
            <a:chOff x="5410200" y="3516868"/>
            <a:chExt cx="2743200" cy="21219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67375B8-16A4-4942-8096-CAA159648936}"/>
                </a:ext>
              </a:extLst>
            </p:cNvPr>
            <p:cNvCxnSpPr/>
            <p:nvPr/>
          </p:nvCxnSpPr>
          <p:spPr>
            <a:xfrm flipH="1">
              <a:off x="5410200" y="3657600"/>
              <a:ext cx="1676400" cy="990600"/>
            </a:xfrm>
            <a:prstGeom prst="straightConnector1">
              <a:avLst/>
            </a:prstGeom>
            <a:ln w="25400">
              <a:solidFill>
                <a:srgbClr val="3211F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0D752B3-5AB8-4C83-8FF9-AA3199ADBA66}"/>
                </a:ext>
              </a:extLst>
            </p:cNvPr>
            <p:cNvCxnSpPr/>
            <p:nvPr/>
          </p:nvCxnSpPr>
          <p:spPr>
            <a:xfrm flipH="1">
              <a:off x="5410200" y="4648200"/>
              <a:ext cx="1676400" cy="990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EE1B02-9D52-4191-A213-3E1DC9021460}"/>
                </a:ext>
              </a:extLst>
            </p:cNvPr>
            <p:cNvSpPr txBox="1"/>
            <p:nvPr/>
          </p:nvSpPr>
          <p:spPr>
            <a:xfrm>
              <a:off x="7162800" y="3516868"/>
              <a:ext cx="990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Seed 1 650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9A407A-690E-4A4B-BEA5-B4AC181B1336}"/>
                </a:ext>
              </a:extLst>
            </p:cNvPr>
            <p:cNvSpPr txBox="1"/>
            <p:nvPr/>
          </p:nvSpPr>
          <p:spPr>
            <a:xfrm>
              <a:off x="7162800" y="4507468"/>
              <a:ext cx="990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Seed 2 200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50B71-1FD0-4033-8B84-125770CBC686}"/>
              </a:ext>
            </a:extLst>
          </p:cNvPr>
          <p:cNvSpPr txBox="1"/>
          <p:nvPr/>
        </p:nvSpPr>
        <p:spPr>
          <a:xfrm>
            <a:off x="990600" y="3763502"/>
            <a:ext cx="434949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3200" dirty="0"/>
              <a:t>An initial cluster seed represents the “</a:t>
            </a:r>
            <a:r>
              <a:rPr lang="en-US" sz="3200" b="1" dirty="0"/>
              <a:t>mean value</a:t>
            </a:r>
            <a:r>
              <a:rPr lang="en-US" sz="3200" dirty="0"/>
              <a:t>” of its cluster.</a:t>
            </a:r>
          </a:p>
        </p:txBody>
      </p:sp>
    </p:spTree>
    <p:extLst>
      <p:ext uri="{BB962C8B-B14F-4D97-AF65-F5344CB8AC3E}">
        <p14:creationId xmlns:p14="http://schemas.microsoft.com/office/powerpoint/2010/main" val="286895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17AB9-3EB5-4905-96C9-635C6861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6" y="251142"/>
            <a:ext cx="10515600" cy="793115"/>
          </a:xfrm>
        </p:spPr>
        <p:txBody>
          <a:bodyPr>
            <a:normAutofit/>
          </a:bodyPr>
          <a:lstStyle/>
          <a:p>
            <a:r>
              <a:rPr lang="en-US" sz="4800" dirty="0"/>
              <a:t>K-Means Clustering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57692-C38C-4050-9387-266706DB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1322933"/>
            <a:ext cx="5830824" cy="4577995"/>
          </a:xfrm>
        </p:spPr>
        <p:txBody>
          <a:bodyPr>
            <a:noAutofit/>
          </a:bodyPr>
          <a:lstStyle/>
          <a:p>
            <a:r>
              <a:rPr lang="en-US" sz="3500" dirty="0"/>
              <a:t>Step 2: calculate distance from each object to each cluster seed.</a:t>
            </a:r>
          </a:p>
          <a:p>
            <a:r>
              <a:rPr lang="en-US" sz="3500" dirty="0"/>
              <a:t>What type of distance should we use?</a:t>
            </a:r>
          </a:p>
          <a:p>
            <a:pPr lvl="1"/>
            <a:r>
              <a:rPr lang="en-US" sz="3500" dirty="0">
                <a:solidFill>
                  <a:srgbClr val="FF0000"/>
                </a:solidFill>
              </a:rPr>
              <a:t>Squared Euclidean distance</a:t>
            </a:r>
          </a:p>
          <a:p>
            <a:r>
              <a:rPr lang="en-US" sz="3500" dirty="0"/>
              <a:t>Step 3: Assign each object to the closest cluster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C69057-801F-416E-A07F-9928E7AB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56" y="1322933"/>
            <a:ext cx="5201515" cy="38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3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17AB9-3EB5-4905-96C9-635C6861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6" y="251142"/>
            <a:ext cx="10515600" cy="793115"/>
          </a:xfrm>
        </p:spPr>
        <p:txBody>
          <a:bodyPr>
            <a:normAutofit/>
          </a:bodyPr>
          <a:lstStyle/>
          <a:p>
            <a:r>
              <a:rPr lang="en-US" sz="4800" dirty="0"/>
              <a:t>K-Means Clustering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57692-C38C-4050-9387-266706DB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1322933"/>
            <a:ext cx="4550664" cy="4334155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Step 4: Compute the new centroid for each cluster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66D47-E66A-430A-9478-BFB977BA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61" y="1044256"/>
            <a:ext cx="6571139" cy="433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19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17AB9-3EB5-4905-96C9-635C6861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6" y="251142"/>
            <a:ext cx="10515600" cy="793115"/>
          </a:xfrm>
        </p:spPr>
        <p:txBody>
          <a:bodyPr>
            <a:normAutofit/>
          </a:bodyPr>
          <a:lstStyle/>
          <a:p>
            <a:r>
              <a:rPr lang="en-US" sz="4800" dirty="0"/>
              <a:t>K-Means Clustering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57692-C38C-4050-9387-266706DB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1140053"/>
            <a:ext cx="10515600" cy="4334155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Iterate:</a:t>
            </a:r>
          </a:p>
          <a:p>
            <a:pPr lvl="1" algn="just"/>
            <a:r>
              <a:rPr lang="en-US" sz="3600" dirty="0"/>
              <a:t>Calculate distance from objects to cluster centroids.</a:t>
            </a:r>
          </a:p>
          <a:p>
            <a:pPr lvl="1" algn="just"/>
            <a:r>
              <a:rPr lang="en-US" sz="3600" dirty="0"/>
              <a:t>Assign objects to closest cluster</a:t>
            </a:r>
          </a:p>
          <a:p>
            <a:pPr lvl="1" algn="just"/>
            <a:r>
              <a:rPr lang="en-US" sz="3600" dirty="0"/>
              <a:t>Recalculate new centroids</a:t>
            </a:r>
          </a:p>
          <a:p>
            <a:pPr algn="just"/>
            <a:r>
              <a:rPr lang="en-US" sz="3600" dirty="0"/>
              <a:t>Stop based on convergence criteria</a:t>
            </a:r>
          </a:p>
          <a:p>
            <a:pPr lvl="1" algn="just"/>
            <a:r>
              <a:rPr lang="en-US" sz="3600" dirty="0"/>
              <a:t>No change in clusters</a:t>
            </a:r>
          </a:p>
          <a:p>
            <a:pPr lvl="1" algn="just"/>
            <a:r>
              <a:rPr lang="en-US" sz="3600" dirty="0"/>
              <a:t>Max iterations</a:t>
            </a:r>
          </a:p>
        </p:txBody>
      </p:sp>
    </p:spTree>
    <p:extLst>
      <p:ext uri="{BB962C8B-B14F-4D97-AF65-F5344CB8AC3E}">
        <p14:creationId xmlns:p14="http://schemas.microsoft.com/office/powerpoint/2010/main" val="392413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433B1D-8818-491D-BE81-28A23CE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950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Clustering Metrics</a:t>
            </a:r>
          </a:p>
        </p:txBody>
      </p:sp>
      <p:pic>
        <p:nvPicPr>
          <p:cNvPr id="2052" name="Picture 4" descr="For Your Safety and Convenience - Cyber Security Countermeasures Now Become  a Part of Every Tech Conversation | TRINUS">
            <a:extLst>
              <a:ext uri="{FF2B5EF4-FFF2-40B4-BE49-F238E27FC236}">
                <a16:creationId xmlns:a16="http://schemas.microsoft.com/office/drawing/2014/main" id="{4C5DEF1D-D478-40EE-8BB3-3E4DF5090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89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433B1D-8818-491D-BE81-28A23CE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950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NSL-KDD Dataset</a:t>
            </a:r>
          </a:p>
        </p:txBody>
      </p:sp>
      <p:pic>
        <p:nvPicPr>
          <p:cNvPr id="2052" name="Picture 4" descr="For Your Safety and Convenience - Cyber Security Countermeasures Now Become  a Part of Every Tech Conversation | TRINUS">
            <a:extLst>
              <a:ext uri="{FF2B5EF4-FFF2-40B4-BE49-F238E27FC236}">
                <a16:creationId xmlns:a16="http://schemas.microsoft.com/office/drawing/2014/main" id="{4C5DEF1D-D478-40EE-8BB3-3E4DF5090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033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E1E86-22ED-42F4-9631-368BDDAC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188342"/>
            <a:ext cx="10515600" cy="683387"/>
          </a:xfrm>
        </p:spPr>
        <p:txBody>
          <a:bodyPr>
            <a:normAutofit fontScale="90000"/>
          </a:bodyPr>
          <a:lstStyle/>
          <a:p>
            <a:r>
              <a:rPr lang="en-US" dirty="0"/>
              <a:t>Silhouette Coefficient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170D34-4633-449E-80CE-7AE1A4C7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912"/>
            <a:ext cx="10515600" cy="475805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3200" dirty="0"/>
              <a:t>The Silhouette Coefficient is calculated using the mean intra-cluster distance (a) and the mean nearest-cluster distance (b) for each sample. </a:t>
            </a:r>
          </a:p>
          <a:p>
            <a:pPr algn="just">
              <a:lnSpc>
                <a:spcPct val="110000"/>
              </a:lnSpc>
            </a:pPr>
            <a:r>
              <a:rPr lang="en-US" sz="3200" dirty="0"/>
              <a:t>The Silhouette Coefficient for a sample is </a:t>
            </a:r>
            <a:r>
              <a:rPr lang="en-US" sz="3200" b="1" dirty="0">
                <a:highlight>
                  <a:srgbClr val="FFFF00"/>
                </a:highlight>
              </a:rPr>
              <a:t>(b - a) / max(a, b)</a:t>
            </a:r>
            <a:r>
              <a:rPr lang="en-US" sz="3200" b="1" dirty="0"/>
              <a:t>. </a:t>
            </a:r>
          </a:p>
          <a:p>
            <a:pPr algn="just">
              <a:lnSpc>
                <a:spcPct val="110000"/>
              </a:lnSpc>
            </a:pPr>
            <a:r>
              <a:rPr lang="en-US" sz="3200" dirty="0"/>
              <a:t>The </a:t>
            </a:r>
            <a:r>
              <a:rPr lang="en-US" sz="3200" b="1" dirty="0"/>
              <a:t>best value is 1 and the worst value is -1</a:t>
            </a:r>
            <a:r>
              <a:rPr lang="en-US" sz="3200" dirty="0"/>
              <a:t>. Values near 0 indicate overlapping clusters. Negative values generally indicate that a sample has been assigned to the wrong cluster, as a different cluster is more similar.</a:t>
            </a:r>
          </a:p>
        </p:txBody>
      </p:sp>
    </p:spTree>
    <p:extLst>
      <p:ext uri="{BB962C8B-B14F-4D97-AF65-F5344CB8AC3E}">
        <p14:creationId xmlns:p14="http://schemas.microsoft.com/office/powerpoint/2010/main" val="1543803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E1E86-22ED-42F4-9631-368BDDAC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84" y="176149"/>
            <a:ext cx="10515600" cy="683387"/>
          </a:xfrm>
        </p:spPr>
        <p:txBody>
          <a:bodyPr>
            <a:normAutofit fontScale="90000"/>
          </a:bodyPr>
          <a:lstStyle/>
          <a:p>
            <a:r>
              <a:rPr lang="en-US" dirty="0"/>
              <a:t>Rand Index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170D34-4633-449E-80CE-7AE1A4C7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9536"/>
            <a:ext cx="10515600" cy="4758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dirty="0"/>
              <a:t>The Rand Index computes a similarity measure between two clustering's by considering all pairs of samples and </a:t>
            </a:r>
            <a:r>
              <a:rPr lang="en-US" b="1" dirty="0"/>
              <a:t>counting pairs that are assigned in the same or different clusters in the predicted and true clustering's</a:t>
            </a:r>
            <a:r>
              <a:rPr lang="en-US" dirty="0"/>
              <a:t>.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The raw RI score is then “adjusted for chance” into the ARI score using the following scheme: </a:t>
            </a:r>
            <a:r>
              <a:rPr lang="en-US" b="1" dirty="0">
                <a:highlight>
                  <a:srgbClr val="FFFF00"/>
                </a:highlight>
              </a:rPr>
              <a:t>ARI = (RI - </a:t>
            </a:r>
            <a:r>
              <a:rPr lang="en-US" b="1" dirty="0" err="1">
                <a:highlight>
                  <a:srgbClr val="FFFF00"/>
                </a:highlight>
              </a:rPr>
              <a:t>Expected_RI</a:t>
            </a:r>
            <a:r>
              <a:rPr lang="en-US" b="1" dirty="0">
                <a:highlight>
                  <a:srgbClr val="FFFF00"/>
                </a:highlight>
              </a:rPr>
              <a:t>) / (max(RI) - </a:t>
            </a:r>
            <a:r>
              <a:rPr lang="en-US" b="1" dirty="0" err="1">
                <a:highlight>
                  <a:srgbClr val="FFFF00"/>
                </a:highlight>
              </a:rPr>
              <a:t>Expected_RI</a:t>
            </a:r>
            <a:r>
              <a:rPr lang="en-US" b="1" dirty="0">
                <a:highlight>
                  <a:srgbClr val="FFFF00"/>
                </a:highlight>
              </a:rPr>
              <a:t>).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The adjusted Rand index is thus ensured to have a value close to </a:t>
            </a:r>
            <a:r>
              <a:rPr lang="en-US" b="1" dirty="0"/>
              <a:t>0.0 for random labeling independently of the number of clusters and samples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exactly 1.0 when the clustering's are identical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100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17AB9-3EB5-4905-96C9-635C6861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6" y="251142"/>
            <a:ext cx="10515600" cy="793115"/>
          </a:xfrm>
        </p:spPr>
        <p:txBody>
          <a:bodyPr>
            <a:normAutofit/>
          </a:bodyPr>
          <a:lstStyle/>
          <a:p>
            <a:r>
              <a:rPr lang="en-US" sz="4800" dirty="0"/>
              <a:t>K-Means Metrics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B1D812A-2E96-4BA9-BB4D-C2FB46A0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1438656"/>
            <a:ext cx="10914888" cy="3724757"/>
          </a:xfrm>
        </p:spPr>
        <p:txBody>
          <a:bodyPr numCol="3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 dirty="0"/>
              <a:t>Homogeneity: </a:t>
            </a:r>
            <a:r>
              <a:rPr lang="en-US" sz="3200" dirty="0"/>
              <a:t>It estimates how many of the clusters predicted contain only members of a single class. </a:t>
            </a:r>
          </a:p>
          <a:p>
            <a:pPr>
              <a:lnSpc>
                <a:spcPct val="100000"/>
              </a:lnSpc>
            </a:pPr>
            <a:endParaRPr lang="en-US" sz="3200" b="1" dirty="0"/>
          </a:p>
          <a:p>
            <a:pPr marL="231775" indent="-60325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Completeness: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 measures whether all members of a given class are assigned to the same cluster.</a:t>
            </a:r>
          </a:p>
          <a:p>
            <a:pPr>
              <a:lnSpc>
                <a:spcPct val="100000"/>
              </a:lnSpc>
            </a:pPr>
            <a:endParaRPr lang="en-US" sz="3200" b="1" dirty="0"/>
          </a:p>
          <a:p>
            <a:pPr marL="280988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Validity-Measure (V-Measure):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the harmonic mean of homogeneity and completeness.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5A71592-5AF7-483F-B933-C3D573E8F795}"/>
              </a:ext>
            </a:extLst>
          </p:cNvPr>
          <p:cNvSpPr txBox="1"/>
          <p:nvPr/>
        </p:nvSpPr>
        <p:spPr>
          <a:xfrm>
            <a:off x="752856" y="4571174"/>
            <a:ext cx="10515600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3200" b="0" i="0" dirty="0">
                <a:solidFill>
                  <a:srgbClr val="212529"/>
                </a:solidFill>
                <a:effectLst/>
                <a:latin typeface="-apple-system"/>
              </a:rPr>
              <a:t>All scores have positive values between 0.0 and 1.0, </a:t>
            </a:r>
            <a:r>
              <a:rPr lang="en-US" sz="3200" b="1" i="0" dirty="0">
                <a:solidFill>
                  <a:srgbClr val="212529"/>
                </a:solidFill>
                <a:effectLst/>
                <a:latin typeface="-apple-system"/>
              </a:rPr>
              <a:t>larger values being desirable</a:t>
            </a:r>
            <a:r>
              <a:rPr lang="en-US" sz="32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780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A274D66-9B25-4902-AC0E-CBC84BA9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3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01" y="46903"/>
            <a:ext cx="10189490" cy="139910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IV –Network Traffic Analysis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99" y="1446006"/>
            <a:ext cx="7409362" cy="4133800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NSL-KDD Dataset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Principal Component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K-means Clustering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Clustering Metrics</a:t>
            </a:r>
          </a:p>
        </p:txBody>
      </p:sp>
    </p:spTree>
    <p:extLst>
      <p:ext uri="{BB962C8B-B14F-4D97-AF65-F5344CB8AC3E}">
        <p14:creationId xmlns:p14="http://schemas.microsoft.com/office/powerpoint/2010/main" val="909635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39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B7235-EE5D-4CB8-8DFF-2BAD562B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133477"/>
            <a:ext cx="10515600" cy="829691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NSL-KDD Dataset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0B016-9D25-450D-AD64-0E937CB08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00" y="1179576"/>
            <a:ext cx="10789920" cy="289864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3600" dirty="0"/>
              <a:t>The dataset that we will use is the NSLKDD dataset,22 which is an improvement to a classic network intrusion detection dataset used widely by security data science professionals.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3600" dirty="0"/>
              <a:t>The original 1999 KDD Cup dataset was created for the DARPA Intrusion Detection Evaluation Program, prepared and managed by MIT Lincoln Laboratory. 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738182F-C93C-4814-A30F-6487C2F2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352" y="133477"/>
            <a:ext cx="1652536" cy="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9EFDCB1-9859-4A05-95F4-D66E76097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51" y="4076700"/>
            <a:ext cx="80962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8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B7235-EE5D-4CB8-8DFF-2BAD562B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97599"/>
            <a:ext cx="10515600" cy="80924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NSL-KDD Dataset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0B016-9D25-450D-AD64-0E937CB08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08" y="1152906"/>
            <a:ext cx="7130797" cy="460171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3600" dirty="0"/>
              <a:t>The data was collected over nine weeks and consists of raw </a:t>
            </a:r>
            <a:r>
              <a:rPr lang="en-US" sz="3600" dirty="0" err="1"/>
              <a:t>tcpdump</a:t>
            </a:r>
            <a:r>
              <a:rPr lang="en-US" sz="3600" dirty="0"/>
              <a:t> traffic in a local area network (LAN) that simulates the environment of a typical United States Air Force LAN.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3600" b="1" dirty="0"/>
              <a:t>Some network attacks were deliberately </a:t>
            </a:r>
            <a:r>
              <a:rPr lang="en-US" sz="3600" dirty="0"/>
              <a:t>carried out during the recording period.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3600" dirty="0"/>
              <a:t>There were 38 different types of attacks, but only 24 are available in the training set.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93975D8-C3DD-4392-879B-B28AB8903844}"/>
              </a:ext>
            </a:extLst>
          </p:cNvPr>
          <p:cNvGrpSpPr/>
          <p:nvPr/>
        </p:nvGrpSpPr>
        <p:grpSpPr>
          <a:xfrm>
            <a:off x="7607808" y="1152906"/>
            <a:ext cx="4584192" cy="3297174"/>
            <a:chOff x="7607808" y="1152906"/>
            <a:chExt cx="4584192" cy="329717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C3A7ED4-F323-49D0-BCBE-E2B91BBD6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9550" y="1338072"/>
              <a:ext cx="4362450" cy="13716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30CE1CE-E2A7-4A89-B532-FA7BE825E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550" y="2689480"/>
              <a:ext cx="3152775" cy="1343025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6A4BE84-74A6-41B5-87A4-7E8D46FD3854}"/>
                </a:ext>
              </a:extLst>
            </p:cNvPr>
            <p:cNvSpPr/>
            <p:nvPr/>
          </p:nvSpPr>
          <p:spPr>
            <a:xfrm>
              <a:off x="7607808" y="1152906"/>
              <a:ext cx="4474464" cy="329717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0161FD-AA10-4C46-9172-39AC24955592}"/>
              </a:ext>
            </a:extLst>
          </p:cNvPr>
          <p:cNvSpPr txBox="1"/>
          <p:nvPr/>
        </p:nvSpPr>
        <p:spPr>
          <a:xfrm>
            <a:off x="8412480" y="722678"/>
            <a:ext cx="273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 Attacks Categories</a:t>
            </a:r>
          </a:p>
        </p:txBody>
      </p:sp>
    </p:spTree>
    <p:extLst>
      <p:ext uri="{BB962C8B-B14F-4D97-AF65-F5344CB8AC3E}">
        <p14:creationId xmlns:p14="http://schemas.microsoft.com/office/powerpoint/2010/main" val="81741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B7235-EE5D-4CB8-8DFF-2BAD562B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97599"/>
            <a:ext cx="10515600" cy="80924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NSL-KDD Dataset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93975D8-C3DD-4392-879B-B28AB8903844}"/>
              </a:ext>
            </a:extLst>
          </p:cNvPr>
          <p:cNvGrpSpPr/>
          <p:nvPr/>
        </p:nvGrpSpPr>
        <p:grpSpPr>
          <a:xfrm>
            <a:off x="3364992" y="1719517"/>
            <a:ext cx="4584192" cy="3297174"/>
            <a:chOff x="7607808" y="1152906"/>
            <a:chExt cx="4584192" cy="329717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C3A7ED4-F323-49D0-BCBE-E2B91BBD6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9550" y="1338072"/>
              <a:ext cx="4362450" cy="13716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30CE1CE-E2A7-4A89-B532-FA7BE825E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550" y="2689480"/>
              <a:ext cx="3152775" cy="1343025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6A4BE84-74A6-41B5-87A4-7E8D46FD3854}"/>
                </a:ext>
              </a:extLst>
            </p:cNvPr>
            <p:cNvSpPr/>
            <p:nvPr/>
          </p:nvSpPr>
          <p:spPr>
            <a:xfrm>
              <a:off x="7607808" y="1152906"/>
              <a:ext cx="4474464" cy="329717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0161FD-AA10-4C46-9172-39AC24955592}"/>
              </a:ext>
            </a:extLst>
          </p:cNvPr>
          <p:cNvSpPr txBox="1"/>
          <p:nvPr/>
        </p:nvSpPr>
        <p:spPr>
          <a:xfrm>
            <a:off x="4169664" y="1289289"/>
            <a:ext cx="273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 Attacks Categories</a:t>
            </a:r>
          </a:p>
        </p:txBody>
      </p:sp>
    </p:spTree>
    <p:extLst>
      <p:ext uri="{BB962C8B-B14F-4D97-AF65-F5344CB8AC3E}">
        <p14:creationId xmlns:p14="http://schemas.microsoft.com/office/powerpoint/2010/main" val="108639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F0D3019-F832-4A56-B605-DFCE20586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/>
          <a:stretch/>
        </p:blipFill>
        <p:spPr bwMode="auto">
          <a:xfrm>
            <a:off x="5216652" y="232406"/>
            <a:ext cx="6644640" cy="528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AB7235-EE5D-4CB8-8DFF-2BAD562B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28" y="2914329"/>
            <a:ext cx="8314944" cy="80924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NSL-KDD Dataset</a:t>
            </a:r>
          </a:p>
        </p:txBody>
      </p:sp>
    </p:spTree>
    <p:extLst>
      <p:ext uri="{BB962C8B-B14F-4D97-AF65-F5344CB8AC3E}">
        <p14:creationId xmlns:p14="http://schemas.microsoft.com/office/powerpoint/2010/main" val="329848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B7235-EE5D-4CB8-8DFF-2BAD562B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97599"/>
            <a:ext cx="10515600" cy="80924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NSL-KDD Dataset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E2E7E-83D8-4B2A-8C6B-EF330693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56" y="1333162"/>
            <a:ext cx="9448800" cy="419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98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B7235-EE5D-4CB8-8DFF-2BAD562B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84" y="2804223"/>
            <a:ext cx="10515600" cy="80924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NSL-KDD Dataset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958AAA-5C21-4BE0-AE04-C1EF01C94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0"/>
            <a:ext cx="5627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27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6014</TotalTime>
  <Words>1155</Words>
  <Application>Microsoft Office PowerPoint</Application>
  <PresentationFormat>Widescreen</PresentationFormat>
  <Paragraphs>109</Paragraphs>
  <Slides>35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1" baseType="lpstr">
      <vt:lpstr>Abadi</vt:lpstr>
      <vt:lpstr>Aharoni</vt:lpstr>
      <vt:lpstr>-apple-system</vt:lpstr>
      <vt:lpstr>Arial</vt:lpstr>
      <vt:lpstr>Calibri</vt:lpstr>
      <vt:lpstr>Office Theme</vt:lpstr>
      <vt:lpstr>Computational Intelligence (TC2023)</vt:lpstr>
      <vt:lpstr>Unit IV –Network Traffic Analysis (2)</vt:lpstr>
      <vt:lpstr>NSL-KDD Dataset</vt:lpstr>
      <vt:lpstr>NSL-KDD Dataset</vt:lpstr>
      <vt:lpstr>NSL-KDD Dataset</vt:lpstr>
      <vt:lpstr>NSL-KDD Dataset</vt:lpstr>
      <vt:lpstr>NSL-KDD Dataset</vt:lpstr>
      <vt:lpstr>NSL-KDD Dataset</vt:lpstr>
      <vt:lpstr>NSL-KDD Dataset</vt:lpstr>
      <vt:lpstr>Apresentação do PowerPoint</vt:lpstr>
      <vt:lpstr>NSL-KDD Dataset</vt:lpstr>
      <vt:lpstr>Principal Component Analysis</vt:lpstr>
      <vt:lpstr>Principal Component Analysis (PCA)</vt:lpstr>
      <vt:lpstr>PCA Transformations</vt:lpstr>
      <vt:lpstr>Eigenvalues and eigenvectors</vt:lpstr>
      <vt:lpstr>PCA Method</vt:lpstr>
      <vt:lpstr>PCA Method</vt:lpstr>
      <vt:lpstr>K-means Clustering</vt:lpstr>
      <vt:lpstr>What is a clustering?</vt:lpstr>
      <vt:lpstr>Cluster is unsupervised method</vt:lpstr>
      <vt:lpstr>What is a k-means clustering?</vt:lpstr>
      <vt:lpstr>How do we measure similarity?</vt:lpstr>
      <vt:lpstr>Examples of similarity measures</vt:lpstr>
      <vt:lpstr>K-Means Clustering</vt:lpstr>
      <vt:lpstr>K-Means Clustering</vt:lpstr>
      <vt:lpstr>K-Means Clustering</vt:lpstr>
      <vt:lpstr>K-Means Clustering</vt:lpstr>
      <vt:lpstr>K-Means Clustering</vt:lpstr>
      <vt:lpstr>Clustering Metrics</vt:lpstr>
      <vt:lpstr>Silhouette Coefficient</vt:lpstr>
      <vt:lpstr>Rand Index </vt:lpstr>
      <vt:lpstr>K-Means Metrics</vt:lpstr>
      <vt:lpstr>Apresentação do PowerPoint</vt:lpstr>
      <vt:lpstr>Unit IV –Network Traffic Analysis (2)</vt:lpstr>
      <vt:lpstr>Computational Intelligence (TC2023)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36</cp:revision>
  <dcterms:created xsi:type="dcterms:W3CDTF">2021-01-20T18:52:00Z</dcterms:created>
  <dcterms:modified xsi:type="dcterms:W3CDTF">2021-04-22T19:57:58Z</dcterms:modified>
</cp:coreProperties>
</file>